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5"/>
  </p:notesMasterIdLst>
  <p:sldIdLst>
    <p:sldId id="256" r:id="rId2"/>
    <p:sldId id="376" r:id="rId3"/>
    <p:sldId id="258" r:id="rId4"/>
    <p:sldId id="366" r:id="rId5"/>
    <p:sldId id="257" r:id="rId6"/>
    <p:sldId id="365" r:id="rId7"/>
    <p:sldId id="378" r:id="rId8"/>
    <p:sldId id="265" r:id="rId9"/>
    <p:sldId id="369" r:id="rId10"/>
    <p:sldId id="370" r:id="rId11"/>
    <p:sldId id="371" r:id="rId12"/>
    <p:sldId id="373" r:id="rId13"/>
    <p:sldId id="372" r:id="rId14"/>
    <p:sldId id="262" r:id="rId15"/>
    <p:sldId id="374" r:id="rId16"/>
    <p:sldId id="375" r:id="rId17"/>
    <p:sldId id="377" r:id="rId18"/>
    <p:sldId id="367" r:id="rId19"/>
    <p:sldId id="259" r:id="rId20"/>
    <p:sldId id="260" r:id="rId21"/>
    <p:sldId id="261" r:id="rId22"/>
    <p:sldId id="263" r:id="rId23"/>
    <p:sldId id="264" r:id="rId24"/>
    <p:sldId id="368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338" r:id="rId98"/>
    <p:sldId id="339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  <p:sldId id="363" r:id="rId123"/>
    <p:sldId id="364" r:id="rId124"/>
  </p:sldIdLst>
  <p:sldSz cx="9144000" cy="5143500" type="screen16x9"/>
  <p:notesSz cx="6858000" cy="9144000"/>
  <p:embeddedFontLst>
    <p:embeddedFont>
      <p:font typeface="Nanum Gothic" panose="02010600030101010101" charset="-127"/>
      <p:regular r:id="rId126"/>
      <p:bold r:id="rId127"/>
    </p:embeddedFont>
    <p:embeddedFont>
      <p:font typeface="Consolas" panose="020B0609020204030204" pitchFamily="49" charset="0"/>
      <p:regular r:id="rId128"/>
      <p:bold r:id="rId129"/>
      <p:italic r:id="rId130"/>
      <p:boldItalic r:id="rId131"/>
    </p:embeddedFont>
    <p:embeddedFont>
      <p:font typeface="Roboto" panose="02000000000000000000" pitchFamily="2" charset="0"/>
      <p:regular r:id="rId132"/>
      <p:italic r:id="rId133"/>
      <p:boldItalic r:id="rId1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1EA5BB5-E6D8-445E-85CE-0798DE3BBC8C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font" Target="fonts/font1.fntdata"/><Relationship Id="rId13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5.fntdata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sourav@yahoo.com" TargetMode="Externa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sourav@yahoo.com" TargetMode="Externa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481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9" name="Google Shape;5189;g78327f1586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0" name="Google Shape;5190;g78327f1586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the header I use for the dair.ai NLP Newsletter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change the gradient of each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Author: Elvis Saravia</a:t>
            </a: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3" name="Google Shape;5383;g78327f1586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4" name="Google Shape;5384;g78327f1586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the header I use for the dair.ai NLP Newsletter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change the gradient of each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Author: Elvis Saravia</a:t>
            </a: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8" name="Google Shape;5578;g78327f1586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9" name="Google Shape;5579;g78327f1586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Gradient background shows some inspirations and ideas for color themes that could be used for backgrounds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examples used in this section are inspired by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https://uigradients.com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3" name="Google Shape;5583;g78327f158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4" name="Google Shape;5584;g78327f158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7" name="Google Shape;5587;g78327f1586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8" name="Google Shape;5588;g78327f1586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g78327f158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2" name="Google Shape;5592;g78327f158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5" name="Google Shape;5595;g78327f1586_15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6" name="Google Shape;5596;g78327f1586_15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78327f1586_153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78327f1586_153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@avsthiago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g78327f1586_153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5" name="Google Shape;5725;g78327f1586_153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3" name="Google Shape;5773;g78327f1586_1537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4" name="Google Shape;5774;g78327f1586_1537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6433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6" name="Google Shape;5866;g78327f1586_1537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7" name="Google Shape;5867;g78327f1586_1537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0" name="Google Shape;5890;g9aeaf79e6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1" name="Google Shape;5891;g9aeaf79e6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4" name="Google Shape;5914;g878bb028e8_168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5" name="Google Shape;5915;g878bb028e8_168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4" name="Google Shape;5944;g9f7979b07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5" name="Google Shape;5945;g9f7979b07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0" name="Google Shape;5950;g878bb028e8_168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1" name="Google Shape;5951;g878bb028e8_168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1" name="Google Shape;5971;g78327f1586_1537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2" name="Google Shape;5972;g78327f1586_1537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4" name="Google Shape;6074;g78327f1586_1537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5" name="Google Shape;6075;g78327f1586_1537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0" name="Google Shape;6130;g78327f1586_1537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1" name="Google Shape;6131;g78327f1586_1537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78327f1586_1537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78327f1586_1537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5" name="Google Shape;6305;g78327f1586_1537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6" name="Google Shape;6306;g78327f1586_1537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40738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8" name="Google Shape;6408;g78327f1586_1537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9" name="Google Shape;6409;g78327f1586_1537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4" name="Google Shape;6464;g85a0789696_7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5" name="Google Shape;6465;g85a0789696_7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Dark-theme version of the previous (by Elvis Saravia)</a:t>
            </a: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" name="Google Shape;6696;g78327f1586_1537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7" name="Google Shape;6697;g78327f1586_1537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0" name="Google Shape;6730;g85a0789696_10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1" name="Google Shape;6731;g85a0789696_10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926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b0ad5c90a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b0ad5c90a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b0ad5c90a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b0ad5c90a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61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b0ad5c90a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b0ad5c90a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399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Note: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These visuals could represent transformations (left) or operations (right)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 visuals on the right use the Math Equations Add on for Google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If you click on the equation you are able to modify it by: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Selecting Add Ons → Math Equations → Menu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While the equation is selected, click “Connect to Equation” on the “Math Equations UI”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Then change the properties like color, size,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Log: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Added a dark theme version of the previous slide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07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327f158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327f158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Basic components go here.</a:t>
            </a:r>
          </a:p>
        </p:txBody>
      </p:sp>
    </p:spTree>
    <p:extLst>
      <p:ext uri="{BB962C8B-B14F-4D97-AF65-F5344CB8AC3E}">
        <p14:creationId xmlns:p14="http://schemas.microsoft.com/office/powerpoint/2010/main" val="2696145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8327f1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8327f1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a simple round rectangle that can represent some process, operation, or transformation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9aeaf79e6c_3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9aeaf79e6c_3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add abstract backgrounds here</a:t>
            </a:r>
          </a:p>
        </p:txBody>
      </p:sp>
    </p:spTree>
    <p:extLst>
      <p:ext uri="{BB962C8B-B14F-4D97-AF65-F5344CB8AC3E}">
        <p14:creationId xmlns:p14="http://schemas.microsoft.com/office/powerpoint/2010/main" val="4206533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0cd77ab1_25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0cd77ab1_25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Symbolizing an embedding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b0ad5c90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b0ad5c90a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8327f1586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8327f1586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represent a neuron or some arbitrary operation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8327f1586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8327f1586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These visuals could represent transformations (left) or operations (right)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visuals on the right use the Math Equations Add on for Google Slides.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If you click on the equation you are able to modify it by: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Selecting Add Ons → Math Equations → Menu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While the equation is selected, click “Connect to Equation” on the “Math Equations UI”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Then change the properties like color, size,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Note: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These visuals could represent transformations (left) or operations (right)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 visuals on the right use the Math Equations Add on for Google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If you click on the equation you are able to modify it by: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Selecting Add Ons → Math Equations → Menu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While the equation is selected, click “Connect to Equation” on the “Math Equations UI”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Then change the properties like color, size,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Log: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Added a dark theme version of the previous slide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53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8327f1586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8327f1586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represent a multidimensional array (2D)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8327f15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8327f15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can be used to represent a vector. If you want to edit the distance between each element, you can “ungroup” the shapes and then modify the distance between the individual lines.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8327f158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8327f158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These visuals can represent a multi-directional array (3D)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4de7e2a44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4de7e2a44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represent a multidimensional array (2D)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f3f7881b_2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9f3f7881b_2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327f158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327f158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de7e2a4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de7e2a4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represent a multidimensional array (2D)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4de7e2a44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4de7e2a44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represent a multidimensional array (2D)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b0ad5c90a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b0ad5c90a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4de7e2a44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4de7e2a44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can be used to represent a vector. If you want to edit the distance between each element, you can “ungroup” the shapes and then modify the distance between the individual lines.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48177d0af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48177d0af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These visuals can represent a multi-directional array (3D)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4de7e2a44_1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4de7e2a44_1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c406953a5_2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c406953a5_2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c406953a5_29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ac406953a5_29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4de7e2a44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4de7e2a44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represent a multidimensional array (2D)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4de7e2a44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4de7e2a44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327f158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327f158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0167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ac406953a5_29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ac406953a5_29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ac406953a5_29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ac406953a5_29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c406953a5_29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ac406953a5_29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ac406953a5_29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ac406953a5_29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ac406953a5_29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ac406953a5_29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c745f9488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c745f9488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ac406953a5_29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ac406953a5_29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ac406953a5_29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ac406953a5_29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ac406953a5_29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ac406953a5_29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a8ce2156e9_3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a8ce2156e9_3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361af62e8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361af62e8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a982209119_7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a982209119_7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a8ce2156e9_1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a8ce2156e9_1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a4a25ee60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a4a25ee60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These visuals can represent a multi-directional array (3D)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a9f3f7881b_2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a9f3f7881b_2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a9f3f7881b_2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a9f3f7881b_2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a9f3f7881b_2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a9f3f7881b_2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a361af62e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a361af62e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a361af62e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a361af62e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a361af62e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a361af62e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a982209119_7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a982209119_7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361af62e8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361af62e8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55822fc331c9ff6a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55822fc331c9ff6a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55822fc331c9ff6a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55822fc331c9ff6a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55822fc331c9ff6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55822fc331c9ff6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55822fc331c9ff6a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55822fc331c9ff6a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55822fc331c9ff6a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55822fc331c9ff6a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a4de7e2a44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a4de7e2a44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a8ce2156e9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a8ce2156e9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a4de7e2a4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a4de7e2a4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a48177d0af_7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a48177d0af_7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These visuals can represent a multi-directional array (3D)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9aeaf79e6c_3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9aeaf79e6c_3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add abstract backgrounds here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g78327f15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1" name="Google Shape;4801;g78327f15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change the gradient of each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Author: Elvis Saravia</a:t>
            </a:r>
          </a:p>
        </p:txBody>
      </p:sp>
    </p:spTree>
    <p:extLst>
      <p:ext uri="{BB962C8B-B14F-4D97-AF65-F5344CB8AC3E}">
        <p14:creationId xmlns:p14="http://schemas.microsoft.com/office/powerpoint/2010/main" val="35996851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85a078969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85a078969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Created 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sourav@yahoo.com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862c40195a_3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862c40195a_3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Created 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sourav@yahoo.com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85a0789696_74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85a0789696_74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Original 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sourav@yahoo.com</a:t>
            </a:r>
            <a:endParaRPr lang="en-GB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Dark themed version by (Elvis Saravia - </a:t>
            </a:r>
            <a:r>
              <a:rPr lang="en-GB">
                <a:solidFill>
                  <a:schemeClr val="dk1"/>
                </a:solidFill>
              </a:rPr>
              <a:t>ellfae@gmail.com</a:t>
            </a:r>
            <a:r>
              <a:rPr lang="en-GB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a361af62e8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a361af62e8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Original 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sourav@yahoo.com</a:t>
            </a:r>
            <a:endParaRPr lang="en-GB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Dark themed version by (Elvis Saravia - </a:t>
            </a:r>
            <a:r>
              <a:rPr lang="en-GB">
                <a:solidFill>
                  <a:schemeClr val="dk1"/>
                </a:solidFill>
              </a:rPr>
              <a:t>ellfae@gmail.com</a:t>
            </a:r>
            <a:r>
              <a:rPr lang="en-GB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85a0789696_23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85a0789696_23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Added by @srvmshr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 @ yahoo.com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8a7331a6e5_20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8a7331a6e5_20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Added by @srvmshr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 @ yahoo.com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g8a7331a6e5_206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5" name="Google Shape;2965;g8a7331a6e5_206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Added by @srvmshr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 @ yahoo.com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g85a0789696_235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1" name="Google Shape;3301;g85a0789696_235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Created by @srvmshr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 @ yahoo.com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878bb028e8_88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4" name="Google Shape;3654;g878bb028e8_88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Created by @srvmshr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 @ yahoo.com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78327f1586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78327f1586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diagram could represent a simple logistic regression model; you can generalize to deep neural network by adding layers (see next slide)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78327f1586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78327f1586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 hidden layer neural 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g78327f1586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2" name="Google Shape;3722;g78327f1586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Using the same visual components from before and a few new custom ones, I was able to come up with the Transformer architecture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a reproduction of the Transformer architecture figure presented in the work of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Vaswani et al. 2017</a:t>
            </a:r>
            <a:endParaRPr lang="en-GB" u="sng">
              <a:solidFill>
                <a:schemeClr val="hlink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further customize it however you want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g9aeaf79e6c_3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7" name="Google Shape;3787;g9aeaf79e6c_3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Using the same visual components from before and a few new custom ones, I was able to come up with the Transformer architecture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a reproduction of the Transformer architecture figure presented in the work of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Vaswani et al. 2017</a:t>
            </a:r>
            <a:endParaRPr lang="en-GB" u="sng">
              <a:solidFill>
                <a:schemeClr val="hlink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further customize it however you want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g78327f158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2" name="Google Shape;3852;g78327f158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figure aims to demonstrate the process of tokenization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If you want to change the gradient colors of this shape, you can simply click on the shape and then select “Fill color” (the bucket looking icon at the top).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a gradient color so you can customize however you want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78327f158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78327f158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Gradient background shows some inspirations and ideas for color themes that could be used for backgrounds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examples used in this section are inspired by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https://uigradients.com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g78327f1586_2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4" name="Google Shape;3874;g78327f1586_2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@srvmshr</a:t>
            </a:r>
            <a:endParaRPr lang="en-GB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sourav@yahoo.com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g78327f1586_21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4" name="Google Shape;3914;g78327f1586_21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Google Shape;4016;g78327f1586_2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7" name="Google Shape;4017;g78327f1586_2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78327f1586_217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78327f1586_217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g78327f1586_217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0" name="Google Shape;4050;g78327f1586_217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815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g78327f1586_21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9" name="Google Shape;4089;g78327f1586_217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6" name="Google Shape;4176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78327f1586_217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78327f1586_217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78327f1586_217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78327f1586_217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g78327f1586_217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7" name="Google Shape;4607;g78327f1586_217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g78327f1586_217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6" name="Google Shape;4666;g78327f1586_217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5" name="Google Shape;4715;g78327f1586_217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6" name="Google Shape;4716;g78327f1586_217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g78327f158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6" name="Google Shape;4796;g78327f158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add abstract backgrounds here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g78327f15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1" name="Google Shape;4801;g78327f15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change the gradient of each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Author: Elvis Saravia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4" name="Google Shape;4994;g78327f158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5" name="Google Shape;4995;g78327f158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the header I use for the dair.ai NLP Newsletter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change the gradient of each component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customize the background as well by right clicking and changing to another gradient or static color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AE543D-02A3-47B1-99CB-2D941D4C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3" y="657168"/>
            <a:ext cx="8140683" cy="382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097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p98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98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4" name="Google Shape;5194;p98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5" name="Google Shape;5195;p98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6" name="Google Shape;5196;p98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7" name="Google Shape;5197;p98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8" name="Google Shape;5198;p98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9" name="Google Shape;5199;p98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98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1" name="Google Shape;5201;p98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2" name="Google Shape;5202;p98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98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4" name="Google Shape;5204;p98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98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6" name="Google Shape;5206;p98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7" name="Google Shape;5207;p98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8" name="Google Shape;5208;p98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9" name="Google Shape;5209;p98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98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98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98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3" name="Google Shape;5213;p98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4" name="Google Shape;5214;p98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5" name="Google Shape;5215;p98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6" name="Google Shape;5216;p98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98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8" name="Google Shape;5218;p98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9" name="Google Shape;5219;p98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0" name="Google Shape;5220;p98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1" name="Google Shape;5221;p98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2" name="Google Shape;5222;p98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3" name="Google Shape;5223;p98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4" name="Google Shape;5224;p98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98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98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98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98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98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0" name="Google Shape;5230;p98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1" name="Google Shape;5231;p98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2" name="Google Shape;5232;p98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98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4" name="Google Shape;5234;p98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5" name="Google Shape;5235;p98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6" name="Google Shape;5236;p98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7" name="Google Shape;5237;p98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p98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9" name="Google Shape;5239;p98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0" name="Google Shape;5240;p98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1" name="Google Shape;5241;p98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2" name="Google Shape;5242;p98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3" name="Google Shape;5243;p98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4" name="Google Shape;5244;p98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5" name="Google Shape;5245;p98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98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98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8" name="Google Shape;5248;p98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9" name="Google Shape;5249;p98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98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1" name="Google Shape;5251;p98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2" name="Google Shape;5252;p98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3" name="Google Shape;5253;p98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98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98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98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98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98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98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98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98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98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98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98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98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98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98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98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98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98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98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98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98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98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98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6" name="Google Shape;5276;p98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98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98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98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98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98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98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3" name="Google Shape;5283;p98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4" name="Google Shape;5284;p98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5" name="Google Shape;5285;p98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6" name="Google Shape;5286;p98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98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98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98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0" name="Google Shape;5290;p98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1" name="Google Shape;5291;p98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2" name="Google Shape;5292;p98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3" name="Google Shape;5293;p98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98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5" name="Google Shape;5295;p98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6" name="Google Shape;5296;p98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7" name="Google Shape;5297;p98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8" name="Google Shape;5298;p98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9" name="Google Shape;5299;p98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0" name="Google Shape;5300;p98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98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98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98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98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98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6" name="Google Shape;5306;p98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7" name="Google Shape;5307;p98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8" name="Google Shape;5308;p98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9" name="Google Shape;5309;p98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0" name="Google Shape;5310;p98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1" name="Google Shape;5311;p98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98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3" name="Google Shape;5313;p98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4" name="Google Shape;5314;p98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5" name="Google Shape;5315;p98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6" name="Google Shape;5316;p98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7" name="Google Shape;5317;p98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8" name="Google Shape;5318;p98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9" name="Google Shape;5319;p98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0" name="Google Shape;5320;p98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1" name="Google Shape;5321;p98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2" name="Google Shape;5322;p98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3" name="Google Shape;5323;p98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4" name="Google Shape;5324;p98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5" name="Google Shape;5325;p98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6" name="Google Shape;5326;p98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7" name="Google Shape;5327;p98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8" name="Google Shape;5328;p98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9" name="Google Shape;5329;p98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0" name="Google Shape;5330;p98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1" name="Google Shape;5331;p98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2" name="Google Shape;5332;p98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3" name="Google Shape;5333;p98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4" name="Google Shape;5334;p98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5" name="Google Shape;5335;p98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6" name="Google Shape;5336;p98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98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8" name="Google Shape;5338;p98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9" name="Google Shape;5339;p98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0" name="Google Shape;5340;p98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1" name="Google Shape;5341;p98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98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3" name="Google Shape;5343;p98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4" name="Google Shape;5344;p98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5" name="Google Shape;5345;p98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6" name="Google Shape;5346;p98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7" name="Google Shape;5347;p98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8" name="Google Shape;5348;p98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9" name="Google Shape;5349;p98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0" name="Google Shape;5350;p98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1" name="Google Shape;5351;p98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2" name="Google Shape;5352;p98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3" name="Google Shape;5353;p98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4" name="Google Shape;5354;p98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5" name="Google Shape;5355;p98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6" name="Google Shape;5356;p98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7" name="Google Shape;5357;p98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8" name="Google Shape;5358;p98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9" name="Google Shape;5359;p98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0" name="Google Shape;5360;p98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1" name="Google Shape;5361;p98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2" name="Google Shape;5362;p98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3" name="Google Shape;5363;p98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4" name="Google Shape;5364;p98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5" name="Google Shape;5365;p98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6" name="Google Shape;5366;p98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7" name="Google Shape;5367;p98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8" name="Google Shape;5368;p98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9" name="Google Shape;5369;p98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98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98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2" name="Google Shape;5372;p98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3" name="Google Shape;5373;p98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4" name="Google Shape;5374;p98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5" name="Google Shape;5375;p98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6" name="Google Shape;5376;p98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7" name="Google Shape;5377;p98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8" name="Google Shape;5378;p98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9" name="Google Shape;5379;p98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0" name="Google Shape;5380;p98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1" name="Google Shape;5381;p98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4F59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6" name="Google Shape;5386;p99"/>
          <p:cNvGrpSpPr/>
          <p:nvPr/>
        </p:nvGrpSpPr>
        <p:grpSpPr>
          <a:xfrm>
            <a:off x="75400" y="24375"/>
            <a:ext cx="8993197" cy="5094750"/>
            <a:chOff x="75400" y="24375"/>
            <a:chExt cx="8993197" cy="5094750"/>
          </a:xfrm>
        </p:grpSpPr>
        <p:sp>
          <p:nvSpPr>
            <p:cNvPr id="5387" name="Google Shape;5387;p99"/>
            <p:cNvSpPr/>
            <p:nvPr/>
          </p:nvSpPr>
          <p:spPr>
            <a:xfrm>
              <a:off x="75400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99"/>
            <p:cNvSpPr/>
            <p:nvPr/>
          </p:nvSpPr>
          <p:spPr>
            <a:xfrm>
              <a:off x="1206692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99"/>
            <p:cNvSpPr/>
            <p:nvPr/>
          </p:nvSpPr>
          <p:spPr>
            <a:xfrm>
              <a:off x="1844783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99"/>
            <p:cNvSpPr/>
            <p:nvPr/>
          </p:nvSpPr>
          <p:spPr>
            <a:xfrm>
              <a:off x="2482875" y="243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99"/>
            <p:cNvSpPr/>
            <p:nvPr/>
          </p:nvSpPr>
          <p:spPr>
            <a:xfrm>
              <a:off x="3449467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99"/>
            <p:cNvSpPr/>
            <p:nvPr/>
          </p:nvSpPr>
          <p:spPr>
            <a:xfrm>
              <a:off x="4580758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99"/>
            <p:cNvSpPr/>
            <p:nvPr/>
          </p:nvSpPr>
          <p:spPr>
            <a:xfrm>
              <a:off x="5218850" y="243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99"/>
            <p:cNvSpPr/>
            <p:nvPr/>
          </p:nvSpPr>
          <p:spPr>
            <a:xfrm>
              <a:off x="6405942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99"/>
            <p:cNvSpPr/>
            <p:nvPr/>
          </p:nvSpPr>
          <p:spPr>
            <a:xfrm>
              <a:off x="7256133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99"/>
            <p:cNvSpPr/>
            <p:nvPr/>
          </p:nvSpPr>
          <p:spPr>
            <a:xfrm>
              <a:off x="8106325" y="243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99"/>
            <p:cNvSpPr/>
            <p:nvPr/>
          </p:nvSpPr>
          <p:spPr>
            <a:xfrm>
              <a:off x="75720" y="29570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99"/>
            <p:cNvSpPr/>
            <p:nvPr/>
          </p:nvSpPr>
          <p:spPr>
            <a:xfrm>
              <a:off x="797779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99"/>
            <p:cNvSpPr/>
            <p:nvPr/>
          </p:nvSpPr>
          <p:spPr>
            <a:xfrm>
              <a:off x="1738238" y="2957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99"/>
            <p:cNvSpPr/>
            <p:nvPr/>
          </p:nvSpPr>
          <p:spPr>
            <a:xfrm>
              <a:off x="2482797" y="295700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99"/>
            <p:cNvSpPr/>
            <p:nvPr/>
          </p:nvSpPr>
          <p:spPr>
            <a:xfrm>
              <a:off x="3809056" y="29570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99"/>
            <p:cNvSpPr/>
            <p:nvPr/>
          </p:nvSpPr>
          <p:spPr>
            <a:xfrm>
              <a:off x="4389815" y="2957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99"/>
            <p:cNvSpPr/>
            <p:nvPr/>
          </p:nvSpPr>
          <p:spPr>
            <a:xfrm>
              <a:off x="5548374" y="2957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99"/>
            <p:cNvSpPr/>
            <p:nvPr/>
          </p:nvSpPr>
          <p:spPr>
            <a:xfrm>
              <a:off x="6213733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99"/>
            <p:cNvSpPr/>
            <p:nvPr/>
          </p:nvSpPr>
          <p:spPr>
            <a:xfrm>
              <a:off x="7154193" y="2957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99"/>
            <p:cNvSpPr/>
            <p:nvPr/>
          </p:nvSpPr>
          <p:spPr>
            <a:xfrm>
              <a:off x="7968052" y="2957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99"/>
            <p:cNvSpPr/>
            <p:nvPr/>
          </p:nvSpPr>
          <p:spPr>
            <a:xfrm>
              <a:off x="75700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99"/>
            <p:cNvSpPr/>
            <p:nvPr/>
          </p:nvSpPr>
          <p:spPr>
            <a:xfrm>
              <a:off x="943258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99"/>
            <p:cNvSpPr/>
            <p:nvPr/>
          </p:nvSpPr>
          <p:spPr>
            <a:xfrm>
              <a:off x="181081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99"/>
            <p:cNvSpPr/>
            <p:nvPr/>
          </p:nvSpPr>
          <p:spPr>
            <a:xfrm>
              <a:off x="2466275" y="5670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99"/>
            <p:cNvSpPr/>
            <p:nvPr/>
          </p:nvSpPr>
          <p:spPr>
            <a:xfrm>
              <a:off x="3450233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99"/>
            <p:cNvSpPr/>
            <p:nvPr/>
          </p:nvSpPr>
          <p:spPr>
            <a:xfrm>
              <a:off x="4105692" y="5670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99"/>
            <p:cNvSpPr/>
            <p:nvPr/>
          </p:nvSpPr>
          <p:spPr>
            <a:xfrm>
              <a:off x="5248050" y="5670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99"/>
            <p:cNvSpPr/>
            <p:nvPr/>
          </p:nvSpPr>
          <p:spPr>
            <a:xfrm>
              <a:off x="6396708" y="5670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99"/>
            <p:cNvSpPr/>
            <p:nvPr/>
          </p:nvSpPr>
          <p:spPr>
            <a:xfrm>
              <a:off x="720066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99"/>
            <p:cNvSpPr/>
            <p:nvPr/>
          </p:nvSpPr>
          <p:spPr>
            <a:xfrm>
              <a:off x="7856125" y="5670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99"/>
            <p:cNvSpPr/>
            <p:nvPr/>
          </p:nvSpPr>
          <p:spPr>
            <a:xfrm>
              <a:off x="75719" y="8383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99"/>
            <p:cNvSpPr/>
            <p:nvPr/>
          </p:nvSpPr>
          <p:spPr>
            <a:xfrm>
              <a:off x="731677" y="8383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99"/>
            <p:cNvSpPr/>
            <p:nvPr/>
          </p:nvSpPr>
          <p:spPr>
            <a:xfrm>
              <a:off x="1874534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99"/>
            <p:cNvSpPr/>
            <p:nvPr/>
          </p:nvSpPr>
          <p:spPr>
            <a:xfrm>
              <a:off x="2678992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99"/>
            <p:cNvSpPr/>
            <p:nvPr/>
          </p:nvSpPr>
          <p:spPr>
            <a:xfrm>
              <a:off x="3483449" y="8383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99"/>
            <p:cNvSpPr/>
            <p:nvPr/>
          </p:nvSpPr>
          <p:spPr>
            <a:xfrm>
              <a:off x="4632607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99"/>
            <p:cNvSpPr/>
            <p:nvPr/>
          </p:nvSpPr>
          <p:spPr>
            <a:xfrm>
              <a:off x="5698965" y="83835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99"/>
            <p:cNvSpPr/>
            <p:nvPr/>
          </p:nvSpPr>
          <p:spPr>
            <a:xfrm>
              <a:off x="6434122" y="8383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99"/>
            <p:cNvSpPr/>
            <p:nvPr/>
          </p:nvSpPr>
          <p:spPr>
            <a:xfrm>
              <a:off x="7302180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99"/>
            <p:cNvSpPr/>
            <p:nvPr/>
          </p:nvSpPr>
          <p:spPr>
            <a:xfrm>
              <a:off x="8106638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99"/>
            <p:cNvSpPr/>
            <p:nvPr/>
          </p:nvSpPr>
          <p:spPr>
            <a:xfrm>
              <a:off x="75700" y="11096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99"/>
            <p:cNvSpPr/>
            <p:nvPr/>
          </p:nvSpPr>
          <p:spPr>
            <a:xfrm>
              <a:off x="1036058" y="11096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99"/>
            <p:cNvSpPr/>
            <p:nvPr/>
          </p:nvSpPr>
          <p:spPr>
            <a:xfrm>
              <a:off x="181641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99"/>
            <p:cNvSpPr/>
            <p:nvPr/>
          </p:nvSpPr>
          <p:spPr>
            <a:xfrm>
              <a:off x="2997275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99"/>
            <p:cNvSpPr/>
            <p:nvPr/>
          </p:nvSpPr>
          <p:spPr>
            <a:xfrm>
              <a:off x="3904233" y="11096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99"/>
            <p:cNvSpPr/>
            <p:nvPr/>
          </p:nvSpPr>
          <p:spPr>
            <a:xfrm>
              <a:off x="4536092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99"/>
            <p:cNvSpPr/>
            <p:nvPr/>
          </p:nvSpPr>
          <p:spPr>
            <a:xfrm>
              <a:off x="5443050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99"/>
            <p:cNvSpPr/>
            <p:nvPr/>
          </p:nvSpPr>
          <p:spPr>
            <a:xfrm>
              <a:off x="6350008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99"/>
            <p:cNvSpPr/>
            <p:nvPr/>
          </p:nvSpPr>
          <p:spPr>
            <a:xfrm>
              <a:off x="725696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99"/>
            <p:cNvSpPr/>
            <p:nvPr/>
          </p:nvSpPr>
          <p:spPr>
            <a:xfrm>
              <a:off x="8437825" y="11096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99"/>
            <p:cNvSpPr/>
            <p:nvPr/>
          </p:nvSpPr>
          <p:spPr>
            <a:xfrm>
              <a:off x="75713" y="13810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99"/>
            <p:cNvSpPr/>
            <p:nvPr/>
          </p:nvSpPr>
          <p:spPr>
            <a:xfrm>
              <a:off x="1218438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99"/>
            <p:cNvSpPr/>
            <p:nvPr/>
          </p:nvSpPr>
          <p:spPr>
            <a:xfrm>
              <a:off x="1867963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99"/>
            <p:cNvSpPr/>
            <p:nvPr/>
          </p:nvSpPr>
          <p:spPr>
            <a:xfrm>
              <a:off x="2517488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99"/>
            <p:cNvSpPr/>
            <p:nvPr/>
          </p:nvSpPr>
          <p:spPr>
            <a:xfrm>
              <a:off x="3716013" y="13810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99"/>
            <p:cNvSpPr/>
            <p:nvPr/>
          </p:nvSpPr>
          <p:spPr>
            <a:xfrm>
              <a:off x="4640638" y="13810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99"/>
            <p:cNvSpPr/>
            <p:nvPr/>
          </p:nvSpPr>
          <p:spPr>
            <a:xfrm>
              <a:off x="5248463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99"/>
            <p:cNvSpPr/>
            <p:nvPr/>
          </p:nvSpPr>
          <p:spPr>
            <a:xfrm>
              <a:off x="6446988" y="13810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99"/>
            <p:cNvSpPr/>
            <p:nvPr/>
          </p:nvSpPr>
          <p:spPr>
            <a:xfrm>
              <a:off x="7245013" y="13810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99"/>
            <p:cNvSpPr/>
            <p:nvPr/>
          </p:nvSpPr>
          <p:spPr>
            <a:xfrm>
              <a:off x="8106638" y="13810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99"/>
            <p:cNvSpPr/>
            <p:nvPr/>
          </p:nvSpPr>
          <p:spPr>
            <a:xfrm>
              <a:off x="755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99"/>
            <p:cNvSpPr/>
            <p:nvPr/>
          </p:nvSpPr>
          <p:spPr>
            <a:xfrm>
              <a:off x="928875" y="16523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99"/>
            <p:cNvSpPr/>
            <p:nvPr/>
          </p:nvSpPr>
          <p:spPr>
            <a:xfrm>
              <a:off x="1980500" y="16523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99"/>
            <p:cNvSpPr/>
            <p:nvPr/>
          </p:nvSpPr>
          <p:spPr>
            <a:xfrm>
              <a:off x="2770225" y="16523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99"/>
            <p:cNvSpPr/>
            <p:nvPr/>
          </p:nvSpPr>
          <p:spPr>
            <a:xfrm>
              <a:off x="37399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99"/>
            <p:cNvSpPr/>
            <p:nvPr/>
          </p:nvSpPr>
          <p:spPr>
            <a:xfrm>
              <a:off x="4593275" y="16523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99"/>
            <p:cNvSpPr/>
            <p:nvPr/>
          </p:nvSpPr>
          <p:spPr>
            <a:xfrm>
              <a:off x="5509600" y="16523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99"/>
            <p:cNvSpPr/>
            <p:nvPr/>
          </p:nvSpPr>
          <p:spPr>
            <a:xfrm>
              <a:off x="6109125" y="165232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99"/>
            <p:cNvSpPr/>
            <p:nvPr/>
          </p:nvSpPr>
          <p:spPr>
            <a:xfrm>
              <a:off x="7299350" y="16523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99"/>
            <p:cNvSpPr/>
            <p:nvPr/>
          </p:nvSpPr>
          <p:spPr>
            <a:xfrm>
              <a:off x="8601475" y="16523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99"/>
            <p:cNvSpPr/>
            <p:nvPr/>
          </p:nvSpPr>
          <p:spPr>
            <a:xfrm>
              <a:off x="75869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99"/>
            <p:cNvSpPr/>
            <p:nvPr/>
          </p:nvSpPr>
          <p:spPr>
            <a:xfrm>
              <a:off x="747094" y="19236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99"/>
            <p:cNvSpPr/>
            <p:nvPr/>
          </p:nvSpPr>
          <p:spPr>
            <a:xfrm>
              <a:off x="1905219" y="19236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99"/>
            <p:cNvSpPr/>
            <p:nvPr/>
          </p:nvSpPr>
          <p:spPr>
            <a:xfrm>
              <a:off x="2904944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99"/>
            <p:cNvSpPr/>
            <p:nvPr/>
          </p:nvSpPr>
          <p:spPr>
            <a:xfrm>
              <a:off x="4125170" y="192365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99"/>
            <p:cNvSpPr/>
            <p:nvPr/>
          </p:nvSpPr>
          <p:spPr>
            <a:xfrm>
              <a:off x="4754695" y="19236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99"/>
            <p:cNvSpPr/>
            <p:nvPr/>
          </p:nvSpPr>
          <p:spPr>
            <a:xfrm>
              <a:off x="5179320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99"/>
            <p:cNvSpPr/>
            <p:nvPr/>
          </p:nvSpPr>
          <p:spPr>
            <a:xfrm>
              <a:off x="6399545" y="192365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99"/>
            <p:cNvSpPr/>
            <p:nvPr/>
          </p:nvSpPr>
          <p:spPr>
            <a:xfrm>
              <a:off x="6986170" y="1923650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99"/>
            <p:cNvSpPr/>
            <p:nvPr/>
          </p:nvSpPr>
          <p:spPr>
            <a:xfrm>
              <a:off x="8517195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99"/>
            <p:cNvSpPr/>
            <p:nvPr/>
          </p:nvSpPr>
          <p:spPr>
            <a:xfrm>
              <a:off x="75850" y="21949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99"/>
            <p:cNvSpPr/>
            <p:nvPr/>
          </p:nvSpPr>
          <p:spPr>
            <a:xfrm>
              <a:off x="1206608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99"/>
            <p:cNvSpPr/>
            <p:nvPr/>
          </p:nvSpPr>
          <p:spPr>
            <a:xfrm>
              <a:off x="1844167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99"/>
            <p:cNvSpPr/>
            <p:nvPr/>
          </p:nvSpPr>
          <p:spPr>
            <a:xfrm>
              <a:off x="2481725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99"/>
            <p:cNvSpPr/>
            <p:nvPr/>
          </p:nvSpPr>
          <p:spPr>
            <a:xfrm>
              <a:off x="3267783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99"/>
            <p:cNvSpPr/>
            <p:nvPr/>
          </p:nvSpPr>
          <p:spPr>
            <a:xfrm>
              <a:off x="4053842" y="21949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99"/>
            <p:cNvSpPr/>
            <p:nvPr/>
          </p:nvSpPr>
          <p:spPr>
            <a:xfrm>
              <a:off x="5178300" y="21949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99"/>
            <p:cNvSpPr/>
            <p:nvPr/>
          </p:nvSpPr>
          <p:spPr>
            <a:xfrm>
              <a:off x="6027958" y="21949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99"/>
            <p:cNvSpPr/>
            <p:nvPr/>
          </p:nvSpPr>
          <p:spPr>
            <a:xfrm>
              <a:off x="7525317" y="21949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99"/>
            <p:cNvSpPr/>
            <p:nvPr/>
          </p:nvSpPr>
          <p:spPr>
            <a:xfrm>
              <a:off x="8437975" y="21949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99"/>
            <p:cNvSpPr/>
            <p:nvPr/>
          </p:nvSpPr>
          <p:spPr>
            <a:xfrm>
              <a:off x="75871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99"/>
            <p:cNvSpPr/>
            <p:nvPr/>
          </p:nvSpPr>
          <p:spPr>
            <a:xfrm>
              <a:off x="865030" y="24663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99"/>
            <p:cNvSpPr/>
            <p:nvPr/>
          </p:nvSpPr>
          <p:spPr>
            <a:xfrm>
              <a:off x="1834188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99"/>
            <p:cNvSpPr/>
            <p:nvPr/>
          </p:nvSpPr>
          <p:spPr>
            <a:xfrm>
              <a:off x="2474846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99"/>
            <p:cNvSpPr/>
            <p:nvPr/>
          </p:nvSpPr>
          <p:spPr>
            <a:xfrm>
              <a:off x="3664505" y="24663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99"/>
            <p:cNvSpPr/>
            <p:nvPr/>
          </p:nvSpPr>
          <p:spPr>
            <a:xfrm>
              <a:off x="4517263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99"/>
            <p:cNvSpPr/>
            <p:nvPr/>
          </p:nvSpPr>
          <p:spPr>
            <a:xfrm>
              <a:off x="5157922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99"/>
            <p:cNvSpPr/>
            <p:nvPr/>
          </p:nvSpPr>
          <p:spPr>
            <a:xfrm>
              <a:off x="6347580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99"/>
            <p:cNvSpPr/>
            <p:nvPr/>
          </p:nvSpPr>
          <p:spPr>
            <a:xfrm>
              <a:off x="6988238" y="246630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99"/>
            <p:cNvSpPr/>
            <p:nvPr/>
          </p:nvSpPr>
          <p:spPr>
            <a:xfrm>
              <a:off x="8368697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99"/>
            <p:cNvSpPr/>
            <p:nvPr/>
          </p:nvSpPr>
          <p:spPr>
            <a:xfrm>
              <a:off x="75850" y="27376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99"/>
            <p:cNvSpPr/>
            <p:nvPr/>
          </p:nvSpPr>
          <p:spPr>
            <a:xfrm>
              <a:off x="946642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99"/>
            <p:cNvSpPr/>
            <p:nvPr/>
          </p:nvSpPr>
          <p:spPr>
            <a:xfrm>
              <a:off x="2015733" y="273762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99"/>
            <p:cNvSpPr/>
            <p:nvPr/>
          </p:nvSpPr>
          <p:spPr>
            <a:xfrm>
              <a:off x="2541225" y="27376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99"/>
            <p:cNvSpPr/>
            <p:nvPr/>
          </p:nvSpPr>
          <p:spPr>
            <a:xfrm>
              <a:off x="3115317" y="27376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99"/>
            <p:cNvSpPr/>
            <p:nvPr/>
          </p:nvSpPr>
          <p:spPr>
            <a:xfrm>
              <a:off x="4355708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99"/>
            <p:cNvSpPr/>
            <p:nvPr/>
          </p:nvSpPr>
          <p:spPr>
            <a:xfrm>
              <a:off x="5424800" y="27376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99"/>
            <p:cNvSpPr/>
            <p:nvPr/>
          </p:nvSpPr>
          <p:spPr>
            <a:xfrm>
              <a:off x="6358592" y="2737625"/>
              <a:ext cx="9030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99"/>
            <p:cNvSpPr/>
            <p:nvPr/>
          </p:nvSpPr>
          <p:spPr>
            <a:xfrm>
              <a:off x="7368883" y="27376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99"/>
            <p:cNvSpPr/>
            <p:nvPr/>
          </p:nvSpPr>
          <p:spPr>
            <a:xfrm>
              <a:off x="8106775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99"/>
            <p:cNvSpPr/>
            <p:nvPr/>
          </p:nvSpPr>
          <p:spPr>
            <a:xfrm>
              <a:off x="75878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99"/>
            <p:cNvSpPr/>
            <p:nvPr/>
          </p:nvSpPr>
          <p:spPr>
            <a:xfrm>
              <a:off x="1458002" y="30089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99"/>
            <p:cNvSpPr/>
            <p:nvPr/>
          </p:nvSpPr>
          <p:spPr>
            <a:xfrm>
              <a:off x="1853726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99"/>
            <p:cNvSpPr/>
            <p:nvPr/>
          </p:nvSpPr>
          <p:spPr>
            <a:xfrm>
              <a:off x="2496050" y="30089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99"/>
            <p:cNvSpPr/>
            <p:nvPr/>
          </p:nvSpPr>
          <p:spPr>
            <a:xfrm>
              <a:off x="3466875" y="30089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99"/>
            <p:cNvSpPr/>
            <p:nvPr/>
          </p:nvSpPr>
          <p:spPr>
            <a:xfrm>
              <a:off x="4602399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99"/>
            <p:cNvSpPr/>
            <p:nvPr/>
          </p:nvSpPr>
          <p:spPr>
            <a:xfrm>
              <a:off x="5244723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99"/>
            <p:cNvSpPr/>
            <p:nvPr/>
          </p:nvSpPr>
          <p:spPr>
            <a:xfrm>
              <a:off x="5887047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99"/>
            <p:cNvSpPr/>
            <p:nvPr/>
          </p:nvSpPr>
          <p:spPr>
            <a:xfrm>
              <a:off x="7269171" y="30089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99"/>
            <p:cNvSpPr/>
            <p:nvPr/>
          </p:nvSpPr>
          <p:spPr>
            <a:xfrm>
              <a:off x="8460495" y="30089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99"/>
            <p:cNvSpPr/>
            <p:nvPr/>
          </p:nvSpPr>
          <p:spPr>
            <a:xfrm>
              <a:off x="75550" y="32802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99"/>
            <p:cNvSpPr/>
            <p:nvPr/>
          </p:nvSpPr>
          <p:spPr>
            <a:xfrm>
              <a:off x="1207008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99"/>
            <p:cNvSpPr/>
            <p:nvPr/>
          </p:nvSpPr>
          <p:spPr>
            <a:xfrm>
              <a:off x="205736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99"/>
            <p:cNvSpPr/>
            <p:nvPr/>
          </p:nvSpPr>
          <p:spPr>
            <a:xfrm>
              <a:off x="2907725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99"/>
            <p:cNvSpPr/>
            <p:nvPr/>
          </p:nvSpPr>
          <p:spPr>
            <a:xfrm>
              <a:off x="3821083" y="32802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99"/>
            <p:cNvSpPr/>
            <p:nvPr/>
          </p:nvSpPr>
          <p:spPr>
            <a:xfrm>
              <a:off x="4538542" y="328027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99"/>
            <p:cNvSpPr/>
            <p:nvPr/>
          </p:nvSpPr>
          <p:spPr>
            <a:xfrm>
              <a:off x="5837700" y="328027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99"/>
            <p:cNvSpPr/>
            <p:nvPr/>
          </p:nvSpPr>
          <p:spPr>
            <a:xfrm>
              <a:off x="6342758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99"/>
            <p:cNvSpPr/>
            <p:nvPr/>
          </p:nvSpPr>
          <p:spPr>
            <a:xfrm>
              <a:off x="725611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9"/>
            <p:cNvSpPr/>
            <p:nvPr/>
          </p:nvSpPr>
          <p:spPr>
            <a:xfrm>
              <a:off x="8106475" y="32802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9"/>
            <p:cNvSpPr/>
            <p:nvPr/>
          </p:nvSpPr>
          <p:spPr>
            <a:xfrm>
              <a:off x="75875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9"/>
            <p:cNvSpPr/>
            <p:nvPr/>
          </p:nvSpPr>
          <p:spPr>
            <a:xfrm>
              <a:off x="875466" y="35516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9"/>
            <p:cNvSpPr/>
            <p:nvPr/>
          </p:nvSpPr>
          <p:spPr>
            <a:xfrm>
              <a:off x="1855056" y="35516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9"/>
            <p:cNvSpPr/>
            <p:nvPr/>
          </p:nvSpPr>
          <p:spPr>
            <a:xfrm>
              <a:off x="2506146" y="35516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9"/>
            <p:cNvSpPr/>
            <p:nvPr/>
          </p:nvSpPr>
          <p:spPr>
            <a:xfrm>
              <a:off x="3236436" y="35516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9"/>
            <p:cNvSpPr/>
            <p:nvPr/>
          </p:nvSpPr>
          <p:spPr>
            <a:xfrm>
              <a:off x="4380727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9"/>
            <p:cNvSpPr/>
            <p:nvPr/>
          </p:nvSpPr>
          <p:spPr>
            <a:xfrm>
              <a:off x="5180317" y="35516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9"/>
            <p:cNvSpPr/>
            <p:nvPr/>
          </p:nvSpPr>
          <p:spPr>
            <a:xfrm>
              <a:off x="638040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9"/>
            <p:cNvSpPr/>
            <p:nvPr/>
          </p:nvSpPr>
          <p:spPr>
            <a:xfrm>
              <a:off x="724359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9"/>
            <p:cNvSpPr/>
            <p:nvPr/>
          </p:nvSpPr>
          <p:spPr>
            <a:xfrm>
              <a:off x="8106788" y="35516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9"/>
            <p:cNvSpPr/>
            <p:nvPr/>
          </p:nvSpPr>
          <p:spPr>
            <a:xfrm>
              <a:off x="75850" y="38229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9"/>
            <p:cNvSpPr/>
            <p:nvPr/>
          </p:nvSpPr>
          <p:spPr>
            <a:xfrm>
              <a:off x="1205542" y="38229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9"/>
            <p:cNvSpPr/>
            <p:nvPr/>
          </p:nvSpPr>
          <p:spPr>
            <a:xfrm>
              <a:off x="2054133" y="3822925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9"/>
            <p:cNvSpPr/>
            <p:nvPr/>
          </p:nvSpPr>
          <p:spPr>
            <a:xfrm>
              <a:off x="2444025" y="38229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9"/>
            <p:cNvSpPr/>
            <p:nvPr/>
          </p:nvSpPr>
          <p:spPr>
            <a:xfrm>
              <a:off x="3159717" y="3822925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99"/>
            <p:cNvSpPr/>
            <p:nvPr/>
          </p:nvSpPr>
          <p:spPr>
            <a:xfrm>
              <a:off x="4536008" y="38229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99"/>
            <p:cNvSpPr/>
            <p:nvPr/>
          </p:nvSpPr>
          <p:spPr>
            <a:xfrm>
              <a:off x="5172500" y="38229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99"/>
            <p:cNvSpPr/>
            <p:nvPr/>
          </p:nvSpPr>
          <p:spPr>
            <a:xfrm>
              <a:off x="5767292" y="38229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99"/>
            <p:cNvSpPr/>
            <p:nvPr/>
          </p:nvSpPr>
          <p:spPr>
            <a:xfrm>
              <a:off x="6890683" y="3822925"/>
              <a:ext cx="1484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99"/>
            <p:cNvSpPr/>
            <p:nvPr/>
          </p:nvSpPr>
          <p:spPr>
            <a:xfrm>
              <a:off x="8460475" y="38229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99"/>
            <p:cNvSpPr/>
            <p:nvPr/>
          </p:nvSpPr>
          <p:spPr>
            <a:xfrm>
              <a:off x="75870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99"/>
            <p:cNvSpPr/>
            <p:nvPr/>
          </p:nvSpPr>
          <p:spPr>
            <a:xfrm>
              <a:off x="775428" y="40942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99"/>
            <p:cNvSpPr/>
            <p:nvPr/>
          </p:nvSpPr>
          <p:spPr>
            <a:xfrm>
              <a:off x="1828686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99"/>
            <p:cNvSpPr/>
            <p:nvPr/>
          </p:nvSpPr>
          <p:spPr>
            <a:xfrm>
              <a:off x="2471545" y="40942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99"/>
            <p:cNvSpPr/>
            <p:nvPr/>
          </p:nvSpPr>
          <p:spPr>
            <a:xfrm>
              <a:off x="3442903" y="40942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99"/>
            <p:cNvSpPr/>
            <p:nvPr/>
          </p:nvSpPr>
          <p:spPr>
            <a:xfrm>
              <a:off x="4578962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99"/>
            <p:cNvSpPr/>
            <p:nvPr/>
          </p:nvSpPr>
          <p:spPr>
            <a:xfrm>
              <a:off x="5221820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99"/>
            <p:cNvSpPr/>
            <p:nvPr/>
          </p:nvSpPr>
          <p:spPr>
            <a:xfrm>
              <a:off x="6413679" y="40942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99"/>
            <p:cNvSpPr/>
            <p:nvPr/>
          </p:nvSpPr>
          <p:spPr>
            <a:xfrm>
              <a:off x="7268637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99"/>
            <p:cNvSpPr/>
            <p:nvPr/>
          </p:nvSpPr>
          <p:spPr>
            <a:xfrm>
              <a:off x="8460495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99"/>
            <p:cNvSpPr/>
            <p:nvPr/>
          </p:nvSpPr>
          <p:spPr>
            <a:xfrm>
              <a:off x="75850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99"/>
            <p:cNvSpPr/>
            <p:nvPr/>
          </p:nvSpPr>
          <p:spPr>
            <a:xfrm>
              <a:off x="933675" y="43655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99"/>
            <p:cNvSpPr/>
            <p:nvPr/>
          </p:nvSpPr>
          <p:spPr>
            <a:xfrm>
              <a:off x="1854500" y="43655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99"/>
            <p:cNvSpPr/>
            <p:nvPr/>
          </p:nvSpPr>
          <p:spPr>
            <a:xfrm>
              <a:off x="2500225" y="43655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99"/>
            <p:cNvSpPr/>
            <p:nvPr/>
          </p:nvSpPr>
          <p:spPr>
            <a:xfrm>
              <a:off x="3474450" y="436557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99"/>
            <p:cNvSpPr/>
            <p:nvPr/>
          </p:nvSpPr>
          <p:spPr>
            <a:xfrm>
              <a:off x="4078475" y="43655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99"/>
            <p:cNvSpPr/>
            <p:nvPr/>
          </p:nvSpPr>
          <p:spPr>
            <a:xfrm>
              <a:off x="5584000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99"/>
            <p:cNvSpPr/>
            <p:nvPr/>
          </p:nvSpPr>
          <p:spPr>
            <a:xfrm>
              <a:off x="6378225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99"/>
            <p:cNvSpPr/>
            <p:nvPr/>
          </p:nvSpPr>
          <p:spPr>
            <a:xfrm>
              <a:off x="7236050" y="43655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99"/>
            <p:cNvSpPr/>
            <p:nvPr/>
          </p:nvSpPr>
          <p:spPr>
            <a:xfrm>
              <a:off x="8368675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99"/>
            <p:cNvSpPr/>
            <p:nvPr/>
          </p:nvSpPr>
          <p:spPr>
            <a:xfrm>
              <a:off x="75863" y="46369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99"/>
            <p:cNvSpPr/>
            <p:nvPr/>
          </p:nvSpPr>
          <p:spPr>
            <a:xfrm>
              <a:off x="121742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99"/>
            <p:cNvSpPr/>
            <p:nvPr/>
          </p:nvSpPr>
          <p:spPr>
            <a:xfrm>
              <a:off x="2077879" y="46369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99"/>
            <p:cNvSpPr/>
            <p:nvPr/>
          </p:nvSpPr>
          <p:spPr>
            <a:xfrm>
              <a:off x="268453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99"/>
            <p:cNvSpPr/>
            <p:nvPr/>
          </p:nvSpPr>
          <p:spPr>
            <a:xfrm>
              <a:off x="3743296" y="46369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99"/>
            <p:cNvSpPr/>
            <p:nvPr/>
          </p:nvSpPr>
          <p:spPr>
            <a:xfrm>
              <a:off x="4540154" y="46369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99"/>
            <p:cNvSpPr/>
            <p:nvPr/>
          </p:nvSpPr>
          <p:spPr>
            <a:xfrm>
              <a:off x="5188513" y="46369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99"/>
            <p:cNvSpPr/>
            <p:nvPr/>
          </p:nvSpPr>
          <p:spPr>
            <a:xfrm>
              <a:off x="638587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99"/>
            <p:cNvSpPr/>
            <p:nvPr/>
          </p:nvSpPr>
          <p:spPr>
            <a:xfrm>
              <a:off x="7246329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99"/>
            <p:cNvSpPr/>
            <p:nvPr/>
          </p:nvSpPr>
          <p:spPr>
            <a:xfrm>
              <a:off x="810678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99"/>
            <p:cNvSpPr/>
            <p:nvPr/>
          </p:nvSpPr>
          <p:spPr>
            <a:xfrm>
              <a:off x="75625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99"/>
            <p:cNvSpPr/>
            <p:nvPr/>
          </p:nvSpPr>
          <p:spPr>
            <a:xfrm>
              <a:off x="1009417" y="49082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99"/>
            <p:cNvSpPr/>
            <p:nvPr/>
          </p:nvSpPr>
          <p:spPr>
            <a:xfrm>
              <a:off x="1668108" y="49082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99"/>
            <p:cNvSpPr/>
            <p:nvPr/>
          </p:nvSpPr>
          <p:spPr>
            <a:xfrm>
              <a:off x="2383500" y="49082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99"/>
            <p:cNvSpPr/>
            <p:nvPr/>
          </p:nvSpPr>
          <p:spPr>
            <a:xfrm>
              <a:off x="3623892" y="49082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99"/>
            <p:cNvSpPr/>
            <p:nvPr/>
          </p:nvSpPr>
          <p:spPr>
            <a:xfrm>
              <a:off x="4494683" y="49082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99"/>
            <p:cNvSpPr/>
            <p:nvPr/>
          </p:nvSpPr>
          <p:spPr>
            <a:xfrm>
              <a:off x="5481875" y="49082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99"/>
            <p:cNvSpPr/>
            <p:nvPr/>
          </p:nvSpPr>
          <p:spPr>
            <a:xfrm>
              <a:off x="6627467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99"/>
            <p:cNvSpPr/>
            <p:nvPr/>
          </p:nvSpPr>
          <p:spPr>
            <a:xfrm>
              <a:off x="7434658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99"/>
            <p:cNvSpPr/>
            <p:nvPr/>
          </p:nvSpPr>
          <p:spPr>
            <a:xfrm>
              <a:off x="8368450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Google Shape;5581;p100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Gradient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B2D3E"/>
            </a:gs>
            <a:gs pos="100000">
              <a:srgbClr val="EF473A"/>
            </a:gs>
          </a:gsLst>
          <a:lin ang="5400012" scaled="0"/>
        </a:gradFill>
        <a:effectLst/>
      </p:bgPr>
    </p:bg>
    <p:spTree>
      <p:nvGrpSpPr>
        <p:cNvPr id="1" name="Shape 55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55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8C0FF"/>
            </a:gs>
            <a:gs pos="100000">
              <a:srgbClr val="3F2B96"/>
            </a:gs>
          </a:gsLst>
          <a:lin ang="0" scaled="0"/>
        </a:gradFill>
        <a:effectLst/>
      </p:bgPr>
    </p:bg>
    <p:spTree>
      <p:nvGrpSpPr>
        <p:cNvPr id="1" name="Shape 55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8" name="Google Shape;5598;p104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Other examples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3" name="Google Shape;5603;p105"/>
          <p:cNvSpPr/>
          <p:nvPr/>
        </p:nvSpPr>
        <p:spPr>
          <a:xfrm>
            <a:off x="1838549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4" name="Google Shape;5604;p105"/>
          <p:cNvSpPr/>
          <p:nvPr/>
        </p:nvSpPr>
        <p:spPr>
          <a:xfrm>
            <a:off x="1675513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105"/>
          <p:cNvSpPr/>
          <p:nvPr/>
        </p:nvSpPr>
        <p:spPr>
          <a:xfrm>
            <a:off x="1725730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6" name="Google Shape;5606;p105"/>
          <p:cNvSpPr/>
          <p:nvPr/>
        </p:nvSpPr>
        <p:spPr>
          <a:xfrm>
            <a:off x="1908418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7" name="Google Shape;5607;p105"/>
          <p:cNvSpPr/>
          <p:nvPr/>
        </p:nvSpPr>
        <p:spPr>
          <a:xfrm rot="5400000">
            <a:off x="2001224" y="2294796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8" name="Google Shape;5608;p105"/>
          <p:cNvSpPr/>
          <p:nvPr/>
        </p:nvSpPr>
        <p:spPr>
          <a:xfrm>
            <a:off x="22159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9" name="Google Shape;5609;p105"/>
          <p:cNvSpPr/>
          <p:nvPr/>
        </p:nvSpPr>
        <p:spPr>
          <a:xfrm>
            <a:off x="2093471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0" name="Google Shape;5610;p105"/>
          <p:cNvSpPr/>
          <p:nvPr/>
        </p:nvSpPr>
        <p:spPr>
          <a:xfrm>
            <a:off x="2334843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1" name="Google Shape;5611;p105"/>
          <p:cNvSpPr/>
          <p:nvPr/>
        </p:nvSpPr>
        <p:spPr>
          <a:xfrm>
            <a:off x="2453806" y="3303263"/>
            <a:ext cx="993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2" name="Google Shape;5612;p105"/>
          <p:cNvSpPr/>
          <p:nvPr/>
        </p:nvSpPr>
        <p:spPr>
          <a:xfrm rot="5400000">
            <a:off x="2453765" y="317987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3" name="Google Shape;5613;p105"/>
          <p:cNvSpPr/>
          <p:nvPr/>
        </p:nvSpPr>
        <p:spPr>
          <a:xfrm>
            <a:off x="2708051" y="3303263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4" name="Google Shape;5614;p105"/>
          <p:cNvSpPr/>
          <p:nvPr/>
        </p:nvSpPr>
        <p:spPr>
          <a:xfrm>
            <a:off x="2580928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5" name="Google Shape;5615;p105"/>
          <p:cNvSpPr/>
          <p:nvPr/>
        </p:nvSpPr>
        <p:spPr>
          <a:xfrm>
            <a:off x="2892641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6" name="Google Shape;5616;p105"/>
          <p:cNvSpPr/>
          <p:nvPr/>
        </p:nvSpPr>
        <p:spPr>
          <a:xfrm>
            <a:off x="2024223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7" name="Google Shape;5617;p105"/>
          <p:cNvSpPr/>
          <p:nvPr/>
        </p:nvSpPr>
        <p:spPr>
          <a:xfrm>
            <a:off x="2016978" y="2417339"/>
            <a:ext cx="534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8" name="Google Shape;5618;p105"/>
          <p:cNvSpPr/>
          <p:nvPr/>
        </p:nvSpPr>
        <p:spPr>
          <a:xfrm>
            <a:off x="2453806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9" name="Google Shape;5619;p105"/>
          <p:cNvSpPr/>
          <p:nvPr/>
        </p:nvSpPr>
        <p:spPr>
          <a:xfrm>
            <a:off x="3019753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0" name="Google Shape;5620;p105"/>
          <p:cNvSpPr/>
          <p:nvPr/>
        </p:nvSpPr>
        <p:spPr>
          <a:xfrm rot="5400000">
            <a:off x="3048449" y="3714015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1" name="Google Shape;5621;p105"/>
          <p:cNvSpPr/>
          <p:nvPr/>
        </p:nvSpPr>
        <p:spPr>
          <a:xfrm>
            <a:off x="3019748" y="3824251"/>
            <a:ext cx="1569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2" name="Google Shape;5622;p105"/>
          <p:cNvSpPr/>
          <p:nvPr/>
        </p:nvSpPr>
        <p:spPr>
          <a:xfrm>
            <a:off x="3313452" y="382425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3" name="Google Shape;5623;p105"/>
          <p:cNvSpPr/>
          <p:nvPr/>
        </p:nvSpPr>
        <p:spPr>
          <a:xfrm>
            <a:off x="3195343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4" name="Google Shape;5624;p105"/>
          <p:cNvSpPr/>
          <p:nvPr/>
        </p:nvSpPr>
        <p:spPr>
          <a:xfrm>
            <a:off x="3663906" y="382425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5" name="Google Shape;5625;p105"/>
          <p:cNvSpPr/>
          <p:nvPr/>
        </p:nvSpPr>
        <p:spPr>
          <a:xfrm>
            <a:off x="3545798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6" name="Google Shape;5626;p105"/>
          <p:cNvSpPr/>
          <p:nvPr/>
        </p:nvSpPr>
        <p:spPr>
          <a:xfrm>
            <a:off x="3663916" y="4221392"/>
            <a:ext cx="2136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7" name="Google Shape;5627;p105"/>
          <p:cNvSpPr/>
          <p:nvPr/>
        </p:nvSpPr>
        <p:spPr>
          <a:xfrm rot="5400000">
            <a:off x="3720997" y="4117611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8" name="Google Shape;5628;p105"/>
          <p:cNvSpPr/>
          <p:nvPr/>
        </p:nvSpPr>
        <p:spPr>
          <a:xfrm>
            <a:off x="4036026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9" name="Google Shape;5629;p105"/>
          <p:cNvSpPr/>
          <p:nvPr/>
        </p:nvSpPr>
        <p:spPr>
          <a:xfrm>
            <a:off x="3907085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0" name="Google Shape;5630;p105"/>
          <p:cNvSpPr/>
          <p:nvPr/>
        </p:nvSpPr>
        <p:spPr>
          <a:xfrm>
            <a:off x="4504822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1" name="Google Shape;5631;p105"/>
          <p:cNvSpPr/>
          <p:nvPr/>
        </p:nvSpPr>
        <p:spPr>
          <a:xfrm>
            <a:off x="4375881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2" name="Google Shape;5632;p105"/>
          <p:cNvSpPr/>
          <p:nvPr/>
        </p:nvSpPr>
        <p:spPr>
          <a:xfrm>
            <a:off x="4292184" y="382423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3" name="Google Shape;5633;p105"/>
          <p:cNvSpPr/>
          <p:nvPr/>
        </p:nvSpPr>
        <p:spPr>
          <a:xfrm>
            <a:off x="4508565" y="3824225"/>
            <a:ext cx="3048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4" name="Google Shape;5634;p105"/>
          <p:cNvSpPr/>
          <p:nvPr/>
        </p:nvSpPr>
        <p:spPr>
          <a:xfrm>
            <a:off x="4990118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5" name="Google Shape;5635;p105"/>
          <p:cNvSpPr/>
          <p:nvPr/>
        </p:nvSpPr>
        <p:spPr>
          <a:xfrm>
            <a:off x="4851643" y="391812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6" name="Google Shape;5636;p105"/>
          <p:cNvSpPr/>
          <p:nvPr/>
        </p:nvSpPr>
        <p:spPr>
          <a:xfrm>
            <a:off x="5343549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7" name="Google Shape;5637;p105"/>
          <p:cNvSpPr/>
          <p:nvPr/>
        </p:nvSpPr>
        <p:spPr>
          <a:xfrm>
            <a:off x="5223944" y="391815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8" name="Google Shape;5638;p105"/>
          <p:cNvSpPr/>
          <p:nvPr/>
        </p:nvSpPr>
        <p:spPr>
          <a:xfrm rot="5400000" flipH="1">
            <a:off x="4559157" y="4119947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9" name="Google Shape;5639;p105"/>
          <p:cNvSpPr/>
          <p:nvPr/>
        </p:nvSpPr>
        <p:spPr>
          <a:xfrm>
            <a:off x="5343559" y="3303263"/>
            <a:ext cx="2136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0" name="Google Shape;5640;p105"/>
          <p:cNvSpPr/>
          <p:nvPr/>
        </p:nvSpPr>
        <p:spPr>
          <a:xfrm>
            <a:off x="5182226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1" name="Google Shape;5641;p105"/>
          <p:cNvSpPr/>
          <p:nvPr/>
        </p:nvSpPr>
        <p:spPr>
          <a:xfrm rot="5400000" flipH="1">
            <a:off x="5400640" y="3714034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2" name="Google Shape;5642;p105"/>
          <p:cNvSpPr/>
          <p:nvPr/>
        </p:nvSpPr>
        <p:spPr>
          <a:xfrm>
            <a:off x="5719651" y="3303275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3" name="Google Shape;5643;p105"/>
          <p:cNvSpPr/>
          <p:nvPr/>
        </p:nvSpPr>
        <p:spPr>
          <a:xfrm>
            <a:off x="5580645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4" name="Google Shape;5644;p105"/>
          <p:cNvSpPr/>
          <p:nvPr/>
        </p:nvSpPr>
        <p:spPr>
          <a:xfrm rot="5400000" flipH="1">
            <a:off x="6108329" y="317991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5" name="Google Shape;5645;p105"/>
          <p:cNvSpPr/>
          <p:nvPr/>
        </p:nvSpPr>
        <p:spPr>
          <a:xfrm>
            <a:off x="6074664" y="2417350"/>
            <a:ext cx="1569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6" name="Google Shape;5646;p105"/>
          <p:cNvSpPr/>
          <p:nvPr/>
        </p:nvSpPr>
        <p:spPr>
          <a:xfrm>
            <a:off x="6079547" y="3303200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7" name="Google Shape;5647;p105"/>
          <p:cNvSpPr/>
          <p:nvPr/>
        </p:nvSpPr>
        <p:spPr>
          <a:xfrm>
            <a:off x="5924340" y="3438957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8" name="Google Shape;5648;p105"/>
          <p:cNvSpPr/>
          <p:nvPr/>
        </p:nvSpPr>
        <p:spPr>
          <a:xfrm>
            <a:off x="5968184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9" name="Google Shape;5649;p105"/>
          <p:cNvSpPr/>
          <p:nvPr/>
        </p:nvSpPr>
        <p:spPr>
          <a:xfrm>
            <a:off x="642953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0" name="Google Shape;5650;p105"/>
          <p:cNvSpPr/>
          <p:nvPr/>
        </p:nvSpPr>
        <p:spPr>
          <a:xfrm>
            <a:off x="629544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1" name="Google Shape;5651;p105"/>
          <p:cNvSpPr/>
          <p:nvPr/>
        </p:nvSpPr>
        <p:spPr>
          <a:xfrm>
            <a:off x="66977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2" name="Google Shape;5652;p105"/>
          <p:cNvSpPr/>
          <p:nvPr/>
        </p:nvSpPr>
        <p:spPr>
          <a:xfrm>
            <a:off x="656361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3" name="Google Shape;5653;p105"/>
          <p:cNvSpPr/>
          <p:nvPr/>
        </p:nvSpPr>
        <p:spPr>
          <a:xfrm rot="5400000" flipH="1">
            <a:off x="6697677" y="229484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4" name="Google Shape;5654;p105"/>
          <p:cNvSpPr/>
          <p:nvPr/>
        </p:nvSpPr>
        <p:spPr>
          <a:xfrm>
            <a:off x="6697700" y="821425"/>
            <a:ext cx="993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5" name="Google Shape;5655;p105"/>
          <p:cNvSpPr/>
          <p:nvPr/>
        </p:nvSpPr>
        <p:spPr>
          <a:xfrm>
            <a:off x="6638508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105"/>
          <p:cNvSpPr/>
          <p:nvPr/>
        </p:nvSpPr>
        <p:spPr>
          <a:xfrm>
            <a:off x="7194466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7" name="Google Shape;5657;p105"/>
          <p:cNvSpPr/>
          <p:nvPr/>
        </p:nvSpPr>
        <p:spPr>
          <a:xfrm>
            <a:off x="705772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8" name="Google Shape;5658;p105"/>
          <p:cNvSpPr/>
          <p:nvPr/>
        </p:nvSpPr>
        <p:spPr>
          <a:xfrm>
            <a:off x="7300669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9" name="Google Shape;5659;p105"/>
          <p:cNvSpPr/>
          <p:nvPr/>
        </p:nvSpPr>
        <p:spPr>
          <a:xfrm>
            <a:off x="7452759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0" name="Google Shape;5660;p105"/>
          <p:cNvSpPr/>
          <p:nvPr/>
        </p:nvSpPr>
        <p:spPr>
          <a:xfrm>
            <a:off x="6966893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1" name="Google Shape;5661;p105"/>
          <p:cNvSpPr/>
          <p:nvPr/>
        </p:nvSpPr>
        <p:spPr>
          <a:xfrm>
            <a:off x="683228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62" name="Google Shape;5662;p105"/>
          <p:cNvCxnSpPr/>
          <p:nvPr/>
        </p:nvCxnSpPr>
        <p:spPr>
          <a:xfrm>
            <a:off x="2227800" y="1531520"/>
            <a:ext cx="42717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3" name="Google Shape;5663;p105"/>
          <p:cNvCxnSpPr/>
          <p:nvPr/>
        </p:nvCxnSpPr>
        <p:spPr>
          <a:xfrm rot="10800000" flipH="1">
            <a:off x="2683550" y="2756663"/>
            <a:ext cx="3154200" cy="26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4" name="Google Shape;5664;p105"/>
          <p:cNvCxnSpPr/>
          <p:nvPr/>
        </p:nvCxnSpPr>
        <p:spPr>
          <a:xfrm>
            <a:off x="3264143" y="3470450"/>
            <a:ext cx="1830600" cy="6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5" name="Google Shape;5665;p105"/>
          <p:cNvCxnSpPr/>
          <p:nvPr/>
        </p:nvCxnSpPr>
        <p:spPr>
          <a:xfrm rot="10800000" flipH="1">
            <a:off x="3932470" y="3951488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66" name="Google Shape;5666;p105"/>
          <p:cNvSpPr txBox="1"/>
          <p:nvPr/>
        </p:nvSpPr>
        <p:spPr>
          <a:xfrm>
            <a:off x="1567967" y="642908"/>
            <a:ext cx="213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9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67" name="Google Shape;5667;p105"/>
          <p:cNvSpPr txBox="1"/>
          <p:nvPr/>
        </p:nvSpPr>
        <p:spPr>
          <a:xfrm>
            <a:off x="2885950" y="309097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68" name="Google Shape;5668;p105"/>
          <p:cNvSpPr txBox="1"/>
          <p:nvPr/>
        </p:nvSpPr>
        <p:spPr>
          <a:xfrm>
            <a:off x="165298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69" name="Google Shape;5669;p105"/>
          <p:cNvSpPr txBox="1"/>
          <p:nvPr/>
        </p:nvSpPr>
        <p:spPr>
          <a:xfrm>
            <a:off x="183143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0" name="Google Shape;5670;p105"/>
          <p:cNvSpPr txBox="1"/>
          <p:nvPr/>
        </p:nvSpPr>
        <p:spPr>
          <a:xfrm>
            <a:off x="2048350" y="222414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1" name="Google Shape;5671;p105"/>
          <p:cNvSpPr txBox="1"/>
          <p:nvPr/>
        </p:nvSpPr>
        <p:spPr>
          <a:xfrm>
            <a:off x="2291200" y="223472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2" name="Google Shape;5672;p105"/>
          <p:cNvSpPr txBox="1"/>
          <p:nvPr/>
        </p:nvSpPr>
        <p:spPr>
          <a:xfrm>
            <a:off x="2574250" y="309087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3" name="Google Shape;5673;p105"/>
          <p:cNvSpPr txBox="1"/>
          <p:nvPr/>
        </p:nvSpPr>
        <p:spPr>
          <a:xfrm>
            <a:off x="3208025" y="3645627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4" name="Google Shape;5674;p105"/>
          <p:cNvSpPr txBox="1"/>
          <p:nvPr/>
        </p:nvSpPr>
        <p:spPr>
          <a:xfrm>
            <a:off x="3558375" y="364636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5" name="Google Shape;5675;p105"/>
          <p:cNvSpPr txBox="1"/>
          <p:nvPr/>
        </p:nvSpPr>
        <p:spPr>
          <a:xfrm>
            <a:off x="3988873" y="4280886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256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6" name="Google Shape;5676;p105"/>
          <p:cNvSpPr txBox="1"/>
          <p:nvPr/>
        </p:nvSpPr>
        <p:spPr>
          <a:xfrm>
            <a:off x="4447650" y="42897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256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7" name="Google Shape;5677;p105"/>
          <p:cNvSpPr txBox="1"/>
          <p:nvPr/>
        </p:nvSpPr>
        <p:spPr>
          <a:xfrm>
            <a:off x="4153240" y="3643365"/>
            <a:ext cx="7791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128+256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8" name="Google Shape;5678;p105"/>
          <p:cNvSpPr txBox="1"/>
          <p:nvPr/>
        </p:nvSpPr>
        <p:spPr>
          <a:xfrm>
            <a:off x="4868463" y="364338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79" name="Google Shape;5679;p105"/>
          <p:cNvSpPr txBox="1"/>
          <p:nvPr/>
        </p:nvSpPr>
        <p:spPr>
          <a:xfrm>
            <a:off x="7257748" y="6510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80" name="Google Shape;5680;p105"/>
          <p:cNvSpPr txBox="1"/>
          <p:nvPr/>
        </p:nvSpPr>
        <p:spPr>
          <a:xfrm>
            <a:off x="5038850" y="3120165"/>
            <a:ext cx="6168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64+128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81" name="Google Shape;5681;p105"/>
          <p:cNvSpPr txBox="1"/>
          <p:nvPr/>
        </p:nvSpPr>
        <p:spPr>
          <a:xfrm>
            <a:off x="5573718" y="312326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82" name="Google Shape;5682;p105"/>
          <p:cNvSpPr txBox="1"/>
          <p:nvPr/>
        </p:nvSpPr>
        <p:spPr>
          <a:xfrm>
            <a:off x="5801933" y="223814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32+64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83" name="Google Shape;5683;p105"/>
          <p:cNvSpPr txBox="1"/>
          <p:nvPr/>
        </p:nvSpPr>
        <p:spPr>
          <a:xfrm>
            <a:off x="6198376" y="223475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84" name="Google Shape;5684;p105"/>
          <p:cNvSpPr txBox="1"/>
          <p:nvPr/>
        </p:nvSpPr>
        <p:spPr>
          <a:xfrm>
            <a:off x="6414733" y="642902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16+32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85" name="Google Shape;5685;p105"/>
          <p:cNvSpPr txBox="1"/>
          <p:nvPr/>
        </p:nvSpPr>
        <p:spPr>
          <a:xfrm>
            <a:off x="6774770" y="64291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86" name="Google Shape;5686;p105"/>
          <p:cNvSpPr txBox="1"/>
          <p:nvPr/>
        </p:nvSpPr>
        <p:spPr>
          <a:xfrm>
            <a:off x="7009000" y="650995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87" name="Google Shape;5687;p105"/>
          <p:cNvSpPr/>
          <p:nvPr/>
        </p:nvSpPr>
        <p:spPr>
          <a:xfrm>
            <a:off x="2596838" y="856813"/>
            <a:ext cx="3477000" cy="61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8" name="Google Shape;5688;p105"/>
          <p:cNvSpPr/>
          <p:nvPr/>
        </p:nvSpPr>
        <p:spPr>
          <a:xfrm>
            <a:off x="2674455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9" name="Google Shape;5689;p105"/>
          <p:cNvSpPr/>
          <p:nvPr/>
        </p:nvSpPr>
        <p:spPr>
          <a:xfrm rot="5400000">
            <a:off x="2674474" y="111270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90" name="Google Shape;5690;p105"/>
          <p:cNvCxnSpPr/>
          <p:nvPr/>
        </p:nvCxnSpPr>
        <p:spPr>
          <a:xfrm rot="10800000" flipH="1">
            <a:off x="3855642" y="1163250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91" name="Google Shape;5691;p105"/>
          <p:cNvSpPr/>
          <p:nvPr/>
        </p:nvSpPr>
        <p:spPr>
          <a:xfrm>
            <a:off x="4068738" y="1304189"/>
            <a:ext cx="99300" cy="124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2" name="Google Shape;5692;p105"/>
          <p:cNvSpPr/>
          <p:nvPr/>
        </p:nvSpPr>
        <p:spPr>
          <a:xfrm>
            <a:off x="4047544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3" name="Google Shape;5693;p105"/>
          <p:cNvSpPr/>
          <p:nvPr/>
        </p:nvSpPr>
        <p:spPr>
          <a:xfrm rot="5400000" flipH="1">
            <a:off x="2674454" y="1315843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4" name="Google Shape;5694;p105"/>
          <p:cNvSpPr/>
          <p:nvPr/>
        </p:nvSpPr>
        <p:spPr>
          <a:xfrm>
            <a:off x="1923284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5" name="Google Shape;5695;p105"/>
          <p:cNvSpPr/>
          <p:nvPr/>
        </p:nvSpPr>
        <p:spPr>
          <a:xfrm>
            <a:off x="234970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6" name="Google Shape;5696;p105"/>
          <p:cNvSpPr/>
          <p:nvPr/>
        </p:nvSpPr>
        <p:spPr>
          <a:xfrm>
            <a:off x="2907559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7" name="Google Shape;5697;p105"/>
          <p:cNvSpPr/>
          <p:nvPr/>
        </p:nvSpPr>
        <p:spPr>
          <a:xfrm>
            <a:off x="4390734" y="4351523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8" name="Google Shape;5698;p105"/>
          <p:cNvSpPr/>
          <p:nvPr/>
        </p:nvSpPr>
        <p:spPr>
          <a:xfrm>
            <a:off x="657845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9" name="Google Shape;5699;p105"/>
          <p:cNvSpPr/>
          <p:nvPr/>
        </p:nvSpPr>
        <p:spPr>
          <a:xfrm>
            <a:off x="7315509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0" name="Google Shape;5700;p105"/>
          <p:cNvSpPr/>
          <p:nvPr/>
        </p:nvSpPr>
        <p:spPr>
          <a:xfrm>
            <a:off x="5943246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1" name="Google Shape;5701;p105"/>
          <p:cNvSpPr/>
          <p:nvPr/>
        </p:nvSpPr>
        <p:spPr>
          <a:xfrm>
            <a:off x="5225496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2" name="Google Shape;5702;p105"/>
          <p:cNvSpPr/>
          <p:nvPr/>
        </p:nvSpPr>
        <p:spPr>
          <a:xfrm>
            <a:off x="3547359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3" name="Google Shape;5703;p105"/>
          <p:cNvSpPr/>
          <p:nvPr/>
        </p:nvSpPr>
        <p:spPr>
          <a:xfrm>
            <a:off x="5132959" y="944236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4" name="Google Shape;5704;p105"/>
          <p:cNvSpPr/>
          <p:nvPr/>
        </p:nvSpPr>
        <p:spPr>
          <a:xfrm>
            <a:off x="5132959" y="1129961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5" name="Google Shape;5705;p105"/>
          <p:cNvSpPr/>
          <p:nvPr/>
        </p:nvSpPr>
        <p:spPr>
          <a:xfrm>
            <a:off x="5132959" y="1315848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6" name="Google Shape;5706;p105"/>
          <p:cNvSpPr txBox="1"/>
          <p:nvPr/>
        </p:nvSpPr>
        <p:spPr>
          <a:xfrm>
            <a:off x="2623563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Convolution 3x3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07" name="Google Shape;5707;p105"/>
          <p:cNvSpPr txBox="1"/>
          <p:nvPr/>
        </p:nvSpPr>
        <p:spPr>
          <a:xfrm>
            <a:off x="2623563" y="104037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Max Pooling 2x2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08" name="Google Shape;5708;p105"/>
          <p:cNvSpPr txBox="1"/>
          <p:nvPr/>
        </p:nvSpPr>
        <p:spPr>
          <a:xfrm>
            <a:off x="4017310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Convolution 1x1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09" name="Google Shape;5709;p105"/>
          <p:cNvSpPr txBox="1"/>
          <p:nvPr/>
        </p:nvSpPr>
        <p:spPr>
          <a:xfrm>
            <a:off x="4022764" y="105932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Skip connection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10" name="Google Shape;5710;p105"/>
          <p:cNvSpPr txBox="1"/>
          <p:nvPr/>
        </p:nvSpPr>
        <p:spPr>
          <a:xfrm>
            <a:off x="2623563" y="126115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Up Sampling 2x2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11" name="Google Shape;5711;p105"/>
          <p:cNvSpPr txBox="1"/>
          <p:nvPr/>
        </p:nvSpPr>
        <p:spPr>
          <a:xfrm>
            <a:off x="3946194" y="1258537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Block copied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12" name="Google Shape;5712;p105"/>
          <p:cNvSpPr txBox="1"/>
          <p:nvPr/>
        </p:nvSpPr>
        <p:spPr>
          <a:xfrm>
            <a:off x="5197181" y="873450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Dropout 0.1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13" name="Google Shape;5713;p105"/>
          <p:cNvSpPr txBox="1"/>
          <p:nvPr/>
        </p:nvSpPr>
        <p:spPr>
          <a:xfrm>
            <a:off x="5199553" y="1059412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Dropout 0.2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14" name="Google Shape;5714;p105"/>
          <p:cNvSpPr txBox="1"/>
          <p:nvPr/>
        </p:nvSpPr>
        <p:spPr>
          <a:xfrm>
            <a:off x="5199577" y="1245195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Dropout 0.3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15" name="Google Shape;5715;p105"/>
          <p:cNvSpPr/>
          <p:nvPr/>
        </p:nvSpPr>
        <p:spPr>
          <a:xfrm>
            <a:off x="534488" y="10361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6" name="Google Shape;5716;p105"/>
          <p:cNvSpPr/>
          <p:nvPr/>
        </p:nvSpPr>
        <p:spPr>
          <a:xfrm>
            <a:off x="610688" y="11123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7" name="Google Shape;5717;p105"/>
          <p:cNvSpPr/>
          <p:nvPr/>
        </p:nvSpPr>
        <p:spPr>
          <a:xfrm>
            <a:off x="686888" y="11885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8" name="Google Shape;5718;p105"/>
          <p:cNvSpPr/>
          <p:nvPr/>
        </p:nvSpPr>
        <p:spPr>
          <a:xfrm>
            <a:off x="763088" y="12647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105"/>
          <p:cNvSpPr/>
          <p:nvPr/>
        </p:nvSpPr>
        <p:spPr>
          <a:xfrm>
            <a:off x="7600613" y="9980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0" name="Google Shape;5720;p105"/>
          <p:cNvSpPr/>
          <p:nvPr/>
        </p:nvSpPr>
        <p:spPr>
          <a:xfrm>
            <a:off x="7676813" y="10742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1" name="Google Shape;5721;p105"/>
          <p:cNvSpPr/>
          <p:nvPr/>
        </p:nvSpPr>
        <p:spPr>
          <a:xfrm>
            <a:off x="7753013" y="11504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2" name="Google Shape;5722;p105"/>
          <p:cNvSpPr/>
          <p:nvPr/>
        </p:nvSpPr>
        <p:spPr>
          <a:xfrm>
            <a:off x="7829213" y="12266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7" name="Google Shape;5727;p106"/>
          <p:cNvSpPr/>
          <p:nvPr/>
        </p:nvSpPr>
        <p:spPr>
          <a:xfrm>
            <a:off x="3291825" y="357575"/>
            <a:ext cx="34155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InputLayer</a:t>
            </a:r>
            <a:endParaRPr sz="1200"/>
          </a:p>
        </p:txBody>
      </p:sp>
      <p:cxnSp>
        <p:nvCxnSpPr>
          <p:cNvPr id="5728" name="Google Shape;5728;p106"/>
          <p:cNvCxnSpPr/>
          <p:nvPr/>
        </p:nvCxnSpPr>
        <p:spPr>
          <a:xfrm>
            <a:off x="4269572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9" name="Google Shape;5729;p106"/>
          <p:cNvSpPr txBox="1"/>
          <p:nvPr/>
        </p:nvSpPr>
        <p:spPr>
          <a:xfrm>
            <a:off x="4331275" y="29615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Input:</a:t>
            </a:r>
            <a:endParaRPr sz="1200"/>
          </a:p>
        </p:txBody>
      </p:sp>
      <p:sp>
        <p:nvSpPr>
          <p:cNvPr id="5730" name="Google Shape;5730;p106"/>
          <p:cNvSpPr txBox="1"/>
          <p:nvPr/>
        </p:nvSpPr>
        <p:spPr>
          <a:xfrm>
            <a:off x="4259033" y="56375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Output:</a:t>
            </a:r>
            <a:endParaRPr sz="1200"/>
          </a:p>
        </p:txBody>
      </p:sp>
      <p:cxnSp>
        <p:nvCxnSpPr>
          <p:cNvPr id="5731" name="Google Shape;5731;p106"/>
          <p:cNvCxnSpPr/>
          <p:nvPr/>
        </p:nvCxnSpPr>
        <p:spPr>
          <a:xfrm>
            <a:off x="4924745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2" name="Google Shape;5732;p106"/>
          <p:cNvCxnSpPr>
            <a:endCxn id="5727" idx="3"/>
          </p:cNvCxnSpPr>
          <p:nvPr/>
        </p:nvCxnSpPr>
        <p:spPr>
          <a:xfrm>
            <a:off x="4269825" y="624575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3" name="Google Shape;5733;p106"/>
          <p:cNvSpPr txBox="1"/>
          <p:nvPr/>
        </p:nvSpPr>
        <p:spPr>
          <a:xfrm>
            <a:off x="5013706" y="30876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size, size, 3)</a:t>
            </a:r>
            <a:endParaRPr sz="1200"/>
          </a:p>
        </p:txBody>
      </p:sp>
      <p:sp>
        <p:nvSpPr>
          <p:cNvPr id="5734" name="Google Shape;5734;p106"/>
          <p:cNvSpPr txBox="1"/>
          <p:nvPr/>
        </p:nvSpPr>
        <p:spPr>
          <a:xfrm>
            <a:off x="5013701" y="5776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size, size, 3)</a:t>
            </a:r>
            <a:endParaRPr sz="1200"/>
          </a:p>
        </p:txBody>
      </p:sp>
      <p:sp>
        <p:nvSpPr>
          <p:cNvPr id="5735" name="Google Shape;5735;p106"/>
          <p:cNvSpPr/>
          <p:nvPr/>
        </p:nvSpPr>
        <p:spPr>
          <a:xfrm>
            <a:off x="4046475" y="1127266"/>
            <a:ext cx="1906200" cy="4038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Inception-v3 architecture</a:t>
            </a:r>
            <a:endParaRPr sz="1200"/>
          </a:p>
        </p:txBody>
      </p:sp>
      <p:sp>
        <p:nvSpPr>
          <p:cNvPr id="5736" name="Google Shape;5736;p106"/>
          <p:cNvSpPr/>
          <p:nvPr/>
        </p:nvSpPr>
        <p:spPr>
          <a:xfrm>
            <a:off x="2812588" y="1758457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GlobalAveragePooling2D</a:t>
            </a:r>
            <a:endParaRPr sz="1200"/>
          </a:p>
        </p:txBody>
      </p:sp>
      <p:cxnSp>
        <p:nvCxnSpPr>
          <p:cNvPr id="5737" name="Google Shape;5737;p106"/>
          <p:cNvCxnSpPr/>
          <p:nvPr/>
        </p:nvCxnSpPr>
        <p:spPr>
          <a:xfrm>
            <a:off x="4733559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8" name="Google Shape;5738;p106"/>
          <p:cNvSpPr txBox="1"/>
          <p:nvPr/>
        </p:nvSpPr>
        <p:spPr>
          <a:xfrm>
            <a:off x="4795263" y="1697032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Input:</a:t>
            </a:r>
            <a:endParaRPr sz="1200"/>
          </a:p>
        </p:txBody>
      </p:sp>
      <p:sp>
        <p:nvSpPr>
          <p:cNvPr id="5739" name="Google Shape;5739;p106"/>
          <p:cNvSpPr txBox="1"/>
          <p:nvPr/>
        </p:nvSpPr>
        <p:spPr>
          <a:xfrm>
            <a:off x="4723020" y="1964632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Output:</a:t>
            </a:r>
            <a:endParaRPr sz="1200"/>
          </a:p>
        </p:txBody>
      </p:sp>
      <p:cxnSp>
        <p:nvCxnSpPr>
          <p:cNvPr id="5740" name="Google Shape;5740;p106"/>
          <p:cNvCxnSpPr/>
          <p:nvPr/>
        </p:nvCxnSpPr>
        <p:spPr>
          <a:xfrm>
            <a:off x="5388732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1" name="Google Shape;5741;p106"/>
          <p:cNvCxnSpPr>
            <a:endCxn id="5736" idx="3"/>
          </p:cNvCxnSpPr>
          <p:nvPr/>
        </p:nvCxnSpPr>
        <p:spPr>
          <a:xfrm>
            <a:off x="4733788" y="2025457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2" name="Google Shape;5742;p106"/>
          <p:cNvSpPr txBox="1"/>
          <p:nvPr/>
        </p:nvSpPr>
        <p:spPr>
          <a:xfrm>
            <a:off x="5443852" y="1703687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14, 14, 2048)</a:t>
            </a:r>
            <a:endParaRPr sz="1200"/>
          </a:p>
        </p:txBody>
      </p:sp>
      <p:sp>
        <p:nvSpPr>
          <p:cNvPr id="5743" name="Google Shape;5743;p106"/>
          <p:cNvSpPr txBox="1"/>
          <p:nvPr/>
        </p:nvSpPr>
        <p:spPr>
          <a:xfrm>
            <a:off x="5706288" y="1972537"/>
            <a:ext cx="123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2048)</a:t>
            </a:r>
            <a:endParaRPr sz="1200"/>
          </a:p>
        </p:txBody>
      </p:sp>
      <p:sp>
        <p:nvSpPr>
          <p:cNvPr id="5744" name="Google Shape;5744;p106"/>
          <p:cNvSpPr/>
          <p:nvPr/>
        </p:nvSpPr>
        <p:spPr>
          <a:xfrm>
            <a:off x="2812601" y="2517635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Dense</a:t>
            </a:r>
            <a:endParaRPr sz="1200"/>
          </a:p>
        </p:txBody>
      </p:sp>
      <p:cxnSp>
        <p:nvCxnSpPr>
          <p:cNvPr id="5745" name="Google Shape;5745;p106"/>
          <p:cNvCxnSpPr/>
          <p:nvPr/>
        </p:nvCxnSpPr>
        <p:spPr>
          <a:xfrm>
            <a:off x="3790334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6" name="Google Shape;5746;p106"/>
          <p:cNvSpPr txBox="1"/>
          <p:nvPr/>
        </p:nvSpPr>
        <p:spPr>
          <a:xfrm>
            <a:off x="3852038" y="245621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Input:</a:t>
            </a:r>
            <a:endParaRPr sz="1200"/>
          </a:p>
        </p:txBody>
      </p:sp>
      <p:sp>
        <p:nvSpPr>
          <p:cNvPr id="5747" name="Google Shape;5747;p106"/>
          <p:cNvSpPr txBox="1"/>
          <p:nvPr/>
        </p:nvSpPr>
        <p:spPr>
          <a:xfrm>
            <a:off x="3779795" y="272381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Output:</a:t>
            </a:r>
            <a:endParaRPr sz="1200"/>
          </a:p>
        </p:txBody>
      </p:sp>
      <p:cxnSp>
        <p:nvCxnSpPr>
          <p:cNvPr id="5748" name="Google Shape;5748;p106"/>
          <p:cNvCxnSpPr/>
          <p:nvPr/>
        </p:nvCxnSpPr>
        <p:spPr>
          <a:xfrm>
            <a:off x="4445507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9" name="Google Shape;5749;p106"/>
          <p:cNvCxnSpPr/>
          <p:nvPr/>
        </p:nvCxnSpPr>
        <p:spPr>
          <a:xfrm>
            <a:off x="4444525" y="2785835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0" name="Google Shape;5750;p106"/>
          <p:cNvSpPr txBox="1"/>
          <p:nvPr/>
        </p:nvSpPr>
        <p:spPr>
          <a:xfrm>
            <a:off x="4414775" y="2455135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2048)</a:t>
            </a:r>
            <a:endParaRPr sz="1200"/>
          </a:p>
        </p:txBody>
      </p:sp>
      <p:sp>
        <p:nvSpPr>
          <p:cNvPr id="5751" name="Google Shape;5751;p106"/>
          <p:cNvSpPr txBox="1"/>
          <p:nvPr/>
        </p:nvSpPr>
        <p:spPr>
          <a:xfrm>
            <a:off x="4407688" y="2722754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1024)</a:t>
            </a:r>
            <a:endParaRPr sz="1200"/>
          </a:p>
        </p:txBody>
      </p:sp>
      <p:cxnSp>
        <p:nvCxnSpPr>
          <p:cNvPr id="5752" name="Google Shape;5752;p106"/>
          <p:cNvCxnSpPr/>
          <p:nvPr/>
        </p:nvCxnSpPr>
        <p:spPr>
          <a:xfrm>
            <a:off x="5492080" y="25188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3" name="Google Shape;5753;p106"/>
          <p:cNvSpPr txBox="1"/>
          <p:nvPr/>
        </p:nvSpPr>
        <p:spPr>
          <a:xfrm>
            <a:off x="5484887" y="260347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Activation</a:t>
            </a:r>
            <a:endParaRPr sz="1200"/>
          </a:p>
        </p:txBody>
      </p:sp>
      <p:cxnSp>
        <p:nvCxnSpPr>
          <p:cNvPr id="5754" name="Google Shape;5754;p106"/>
          <p:cNvCxnSpPr/>
          <p:nvPr/>
        </p:nvCxnSpPr>
        <p:spPr>
          <a:xfrm>
            <a:off x="6337958" y="2517639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5" name="Google Shape;5755;p106"/>
          <p:cNvSpPr txBox="1"/>
          <p:nvPr/>
        </p:nvSpPr>
        <p:spPr>
          <a:xfrm>
            <a:off x="6455603" y="261528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</a:t>
            </a:r>
            <a:endParaRPr sz="1200"/>
          </a:p>
        </p:txBody>
      </p:sp>
      <p:sp>
        <p:nvSpPr>
          <p:cNvPr id="5756" name="Google Shape;5756;p106"/>
          <p:cNvSpPr/>
          <p:nvPr/>
        </p:nvSpPr>
        <p:spPr>
          <a:xfrm>
            <a:off x="2807812" y="3291273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Dense</a:t>
            </a:r>
            <a:endParaRPr sz="1200"/>
          </a:p>
        </p:txBody>
      </p:sp>
      <p:cxnSp>
        <p:nvCxnSpPr>
          <p:cNvPr id="5757" name="Google Shape;5757;p106"/>
          <p:cNvCxnSpPr/>
          <p:nvPr/>
        </p:nvCxnSpPr>
        <p:spPr>
          <a:xfrm>
            <a:off x="3785545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8" name="Google Shape;5758;p106"/>
          <p:cNvSpPr txBox="1"/>
          <p:nvPr/>
        </p:nvSpPr>
        <p:spPr>
          <a:xfrm>
            <a:off x="3847248" y="3229848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Input:</a:t>
            </a:r>
            <a:endParaRPr sz="1200"/>
          </a:p>
        </p:txBody>
      </p:sp>
      <p:sp>
        <p:nvSpPr>
          <p:cNvPr id="5759" name="Google Shape;5759;p106"/>
          <p:cNvSpPr txBox="1"/>
          <p:nvPr/>
        </p:nvSpPr>
        <p:spPr>
          <a:xfrm>
            <a:off x="3775006" y="3497448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Output:</a:t>
            </a:r>
            <a:endParaRPr sz="1200"/>
          </a:p>
        </p:txBody>
      </p:sp>
      <p:cxnSp>
        <p:nvCxnSpPr>
          <p:cNvPr id="5760" name="Google Shape;5760;p106"/>
          <p:cNvCxnSpPr/>
          <p:nvPr/>
        </p:nvCxnSpPr>
        <p:spPr>
          <a:xfrm>
            <a:off x="4440718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1" name="Google Shape;5761;p106"/>
          <p:cNvCxnSpPr/>
          <p:nvPr/>
        </p:nvCxnSpPr>
        <p:spPr>
          <a:xfrm>
            <a:off x="4439736" y="3559473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2" name="Google Shape;5762;p106"/>
          <p:cNvSpPr txBox="1"/>
          <p:nvPr/>
        </p:nvSpPr>
        <p:spPr>
          <a:xfrm>
            <a:off x="4409986" y="3228773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1024)</a:t>
            </a:r>
            <a:endParaRPr sz="1200"/>
          </a:p>
        </p:txBody>
      </p:sp>
      <p:sp>
        <p:nvSpPr>
          <p:cNvPr id="5763" name="Google Shape;5763;p106"/>
          <p:cNvSpPr txBox="1"/>
          <p:nvPr/>
        </p:nvSpPr>
        <p:spPr>
          <a:xfrm>
            <a:off x="4520083" y="3496391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7)</a:t>
            </a:r>
            <a:endParaRPr sz="1200"/>
          </a:p>
        </p:txBody>
      </p:sp>
      <p:cxnSp>
        <p:nvCxnSpPr>
          <p:cNvPr id="5764" name="Google Shape;5764;p106"/>
          <p:cNvCxnSpPr/>
          <p:nvPr/>
        </p:nvCxnSpPr>
        <p:spPr>
          <a:xfrm>
            <a:off x="5487291" y="32924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5" name="Google Shape;5765;p106"/>
          <p:cNvSpPr txBox="1"/>
          <p:nvPr/>
        </p:nvSpPr>
        <p:spPr>
          <a:xfrm>
            <a:off x="5480098" y="33771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Activation</a:t>
            </a:r>
            <a:endParaRPr sz="1200"/>
          </a:p>
        </p:txBody>
      </p:sp>
      <p:cxnSp>
        <p:nvCxnSpPr>
          <p:cNvPr id="5766" name="Google Shape;5766;p106"/>
          <p:cNvCxnSpPr/>
          <p:nvPr/>
        </p:nvCxnSpPr>
        <p:spPr>
          <a:xfrm>
            <a:off x="6333169" y="3285508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7" name="Google Shape;5767;p106"/>
          <p:cNvSpPr txBox="1"/>
          <p:nvPr/>
        </p:nvSpPr>
        <p:spPr>
          <a:xfrm>
            <a:off x="6374614" y="3388922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Softmax</a:t>
            </a:r>
            <a:endParaRPr sz="1200"/>
          </a:p>
        </p:txBody>
      </p:sp>
      <p:cxnSp>
        <p:nvCxnSpPr>
          <p:cNvPr id="5768" name="Google Shape;5768;p106"/>
          <p:cNvCxnSpPr/>
          <p:nvPr/>
        </p:nvCxnSpPr>
        <p:spPr>
          <a:xfrm>
            <a:off x="4924925" y="894825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9" name="Google Shape;5769;p106"/>
          <p:cNvCxnSpPr/>
          <p:nvPr/>
        </p:nvCxnSpPr>
        <p:spPr>
          <a:xfrm>
            <a:off x="4924300" y="153348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0" name="Google Shape;5770;p106"/>
          <p:cNvCxnSpPr/>
          <p:nvPr/>
        </p:nvCxnSpPr>
        <p:spPr>
          <a:xfrm>
            <a:off x="4924300" y="229693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1" name="Google Shape;5771;p106"/>
          <p:cNvCxnSpPr/>
          <p:nvPr/>
        </p:nvCxnSpPr>
        <p:spPr>
          <a:xfrm>
            <a:off x="4924300" y="3058488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6" name="Google Shape;5776;p107"/>
          <p:cNvSpPr/>
          <p:nvPr/>
        </p:nvSpPr>
        <p:spPr>
          <a:xfrm rot="5400000">
            <a:off x="3092875" y="3646550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777" name="Google Shape;5777;p107"/>
          <p:cNvSpPr/>
          <p:nvPr/>
        </p:nvSpPr>
        <p:spPr>
          <a:xfrm rot="5400000">
            <a:off x="378885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778" name="Google Shape;5778;p107"/>
          <p:cNvSpPr/>
          <p:nvPr/>
        </p:nvSpPr>
        <p:spPr>
          <a:xfrm rot="5400000">
            <a:off x="343930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779" name="Google Shape;5779;p107"/>
          <p:cNvSpPr/>
          <p:nvPr/>
        </p:nvSpPr>
        <p:spPr>
          <a:xfrm rot="5400000">
            <a:off x="4485025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780" name="Google Shape;5780;p107"/>
          <p:cNvSpPr/>
          <p:nvPr/>
        </p:nvSpPr>
        <p:spPr>
          <a:xfrm rot="5400000">
            <a:off x="413545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781" name="Google Shape;5781;p107"/>
          <p:cNvSpPr/>
          <p:nvPr/>
        </p:nvSpPr>
        <p:spPr>
          <a:xfrm rot="5400000">
            <a:off x="5883325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5782" name="Google Shape;5782;p107"/>
          <p:cNvSpPr/>
          <p:nvPr/>
        </p:nvSpPr>
        <p:spPr>
          <a:xfrm rot="5400000">
            <a:off x="623290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783" name="Google Shape;5783;p107"/>
          <p:cNvSpPr/>
          <p:nvPr/>
        </p:nvSpPr>
        <p:spPr>
          <a:xfrm rot="5400000">
            <a:off x="483460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784" name="Google Shape;5784;p107"/>
          <p:cNvSpPr/>
          <p:nvPr/>
        </p:nvSpPr>
        <p:spPr>
          <a:xfrm rot="5400000">
            <a:off x="5184175" y="3652700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785" name="Google Shape;5785;p107"/>
          <p:cNvSpPr/>
          <p:nvPr/>
        </p:nvSpPr>
        <p:spPr>
          <a:xfrm rot="5400000">
            <a:off x="553375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786" name="Google Shape;5786;p107"/>
          <p:cNvCxnSpPr>
            <a:stCxn id="5776" idx="0"/>
            <a:endCxn id="5778" idx="2"/>
          </p:cNvCxnSpPr>
          <p:nvPr/>
        </p:nvCxnSpPr>
        <p:spPr>
          <a:xfrm>
            <a:off x="3694675" y="3784100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7" name="Google Shape;5787;p107"/>
          <p:cNvCxnSpPr>
            <a:stCxn id="5778" idx="0"/>
            <a:endCxn id="5778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8" name="Google Shape;5788;p107"/>
          <p:cNvCxnSpPr>
            <a:stCxn id="5777" idx="0"/>
            <a:endCxn id="5780" idx="2"/>
          </p:cNvCxnSpPr>
          <p:nvPr/>
        </p:nvCxnSpPr>
        <p:spPr>
          <a:xfrm>
            <a:off x="4393800" y="3787249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9" name="Google Shape;5789;p107"/>
          <p:cNvCxnSpPr>
            <a:stCxn id="5778" idx="0"/>
            <a:endCxn id="5778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0" name="Google Shape;5790;p107"/>
          <p:cNvCxnSpPr>
            <a:stCxn id="5778" idx="0"/>
            <a:endCxn id="5778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1" name="Google Shape;5791;p107"/>
          <p:cNvCxnSpPr>
            <a:stCxn id="5777" idx="2"/>
            <a:endCxn id="5778" idx="0"/>
          </p:cNvCxnSpPr>
          <p:nvPr/>
        </p:nvCxnSpPr>
        <p:spPr>
          <a:xfrm rot="10800000">
            <a:off x="4044300" y="3787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2" name="Google Shape;5792;p107"/>
          <p:cNvCxnSpPr>
            <a:stCxn id="5780" idx="0"/>
            <a:endCxn id="5779" idx="2"/>
          </p:cNvCxnSpPr>
          <p:nvPr/>
        </p:nvCxnSpPr>
        <p:spPr>
          <a:xfrm>
            <a:off x="47434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3" name="Google Shape;5793;p107"/>
          <p:cNvCxnSpPr>
            <a:stCxn id="5779" idx="0"/>
            <a:endCxn id="5783" idx="2"/>
          </p:cNvCxnSpPr>
          <p:nvPr/>
        </p:nvCxnSpPr>
        <p:spPr>
          <a:xfrm>
            <a:off x="50929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4" name="Google Shape;5794;p107"/>
          <p:cNvCxnSpPr>
            <a:stCxn id="5783" idx="0"/>
            <a:endCxn id="5784" idx="2"/>
          </p:cNvCxnSpPr>
          <p:nvPr/>
        </p:nvCxnSpPr>
        <p:spPr>
          <a:xfrm>
            <a:off x="544255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5" name="Google Shape;5795;p107"/>
          <p:cNvCxnSpPr>
            <a:stCxn id="5784" idx="0"/>
            <a:endCxn id="5785" idx="2"/>
          </p:cNvCxnSpPr>
          <p:nvPr/>
        </p:nvCxnSpPr>
        <p:spPr>
          <a:xfrm>
            <a:off x="5792125" y="3790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6" name="Google Shape;5796;p107"/>
          <p:cNvCxnSpPr>
            <a:stCxn id="5785" idx="0"/>
            <a:endCxn id="5781" idx="2"/>
          </p:cNvCxnSpPr>
          <p:nvPr/>
        </p:nvCxnSpPr>
        <p:spPr>
          <a:xfrm>
            <a:off x="61417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7" name="Google Shape;5797;p107"/>
          <p:cNvCxnSpPr>
            <a:stCxn id="5781" idx="0"/>
            <a:endCxn id="5782" idx="2"/>
          </p:cNvCxnSpPr>
          <p:nvPr/>
        </p:nvCxnSpPr>
        <p:spPr>
          <a:xfrm>
            <a:off x="64912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8" name="Google Shape;5798;p107"/>
          <p:cNvSpPr/>
          <p:nvPr/>
        </p:nvSpPr>
        <p:spPr>
          <a:xfrm rot="5400000">
            <a:off x="71446" y="1394700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</a:t>
            </a:r>
            <a:endParaRPr sz="1100"/>
          </a:p>
        </p:txBody>
      </p:sp>
      <p:sp>
        <p:nvSpPr>
          <p:cNvPr id="5799" name="Google Shape;5799;p107"/>
          <p:cNvSpPr/>
          <p:nvPr/>
        </p:nvSpPr>
        <p:spPr>
          <a:xfrm rot="5400000">
            <a:off x="421019" y="139470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5800" name="Google Shape;5800;p107"/>
          <p:cNvSpPr/>
          <p:nvPr/>
        </p:nvSpPr>
        <p:spPr>
          <a:xfrm rot="5400000">
            <a:off x="1120165" y="139470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5801" name="Google Shape;5801;p107"/>
          <p:cNvSpPr/>
          <p:nvPr/>
        </p:nvSpPr>
        <p:spPr>
          <a:xfrm rot="5400000">
            <a:off x="770593" y="139470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5802" name="Google Shape;5802;p107"/>
          <p:cNvSpPr/>
          <p:nvPr/>
        </p:nvSpPr>
        <p:spPr>
          <a:xfrm rot="5400000">
            <a:off x="1469750" y="139470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5803" name="Google Shape;5803;p107"/>
          <p:cNvSpPr/>
          <p:nvPr/>
        </p:nvSpPr>
        <p:spPr>
          <a:xfrm rot="5400000">
            <a:off x="1828527" y="139470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5804" name="Google Shape;5804;p107"/>
          <p:cNvSpPr txBox="1"/>
          <p:nvPr/>
        </p:nvSpPr>
        <p:spPr>
          <a:xfrm rot="1478449">
            <a:off x="2393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805" name="Google Shape;5805;p107"/>
          <p:cNvSpPr/>
          <p:nvPr/>
        </p:nvSpPr>
        <p:spPr>
          <a:xfrm rot="5400000">
            <a:off x="2557421" y="1394700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Softmax</a:t>
            </a:r>
            <a:endParaRPr sz="1100"/>
          </a:p>
        </p:txBody>
      </p:sp>
      <p:sp>
        <p:nvSpPr>
          <p:cNvPr id="5806" name="Google Shape;5806;p107"/>
          <p:cNvSpPr/>
          <p:nvPr/>
        </p:nvSpPr>
        <p:spPr>
          <a:xfrm rot="5400000">
            <a:off x="2192971" y="139470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cxnSp>
        <p:nvCxnSpPr>
          <p:cNvPr id="5807" name="Google Shape;5807;p107"/>
          <p:cNvCxnSpPr>
            <a:stCxn id="5798" idx="0"/>
            <a:endCxn id="5799" idx="2"/>
          </p:cNvCxnSpPr>
          <p:nvPr/>
        </p:nvCxnSpPr>
        <p:spPr>
          <a:xfrm>
            <a:off x="595546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8" name="Google Shape;5808;p107"/>
          <p:cNvCxnSpPr>
            <a:stCxn id="5799" idx="0"/>
            <a:endCxn id="5801" idx="2"/>
          </p:cNvCxnSpPr>
          <p:nvPr/>
        </p:nvCxnSpPr>
        <p:spPr>
          <a:xfrm>
            <a:off x="945119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9" name="Google Shape;5809;p107"/>
          <p:cNvCxnSpPr>
            <a:stCxn id="5801" idx="0"/>
            <a:endCxn id="5801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0" name="Google Shape;5810;p107"/>
          <p:cNvCxnSpPr>
            <a:stCxn id="5800" idx="0"/>
            <a:endCxn id="5802" idx="2"/>
          </p:cNvCxnSpPr>
          <p:nvPr/>
        </p:nvCxnSpPr>
        <p:spPr>
          <a:xfrm>
            <a:off x="1644265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1" name="Google Shape;5811;p107"/>
          <p:cNvCxnSpPr>
            <a:stCxn id="5801" idx="0"/>
            <a:endCxn id="5801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2" name="Google Shape;5812;p107"/>
          <p:cNvCxnSpPr>
            <a:stCxn id="5801" idx="0"/>
            <a:endCxn id="5801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3" name="Google Shape;5813;p107"/>
          <p:cNvCxnSpPr>
            <a:stCxn id="5800" idx="2"/>
            <a:endCxn id="5801" idx="0"/>
          </p:cNvCxnSpPr>
          <p:nvPr/>
        </p:nvCxnSpPr>
        <p:spPr>
          <a:xfrm rot="10800000">
            <a:off x="1294765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4" name="Google Shape;5814;p107"/>
          <p:cNvCxnSpPr>
            <a:stCxn id="5802" idx="0"/>
            <a:endCxn id="5815" idx="2"/>
          </p:cNvCxnSpPr>
          <p:nvPr/>
        </p:nvCxnSpPr>
        <p:spPr>
          <a:xfrm>
            <a:off x="1993850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6" name="Google Shape;5816;p107"/>
          <p:cNvCxnSpPr>
            <a:stCxn id="5803" idx="0"/>
            <a:endCxn id="5806" idx="2"/>
          </p:cNvCxnSpPr>
          <p:nvPr/>
        </p:nvCxnSpPr>
        <p:spPr>
          <a:xfrm>
            <a:off x="2352627" y="153225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7" name="Google Shape;5817;p107"/>
          <p:cNvCxnSpPr>
            <a:stCxn id="5806" idx="0"/>
            <a:endCxn id="5805" idx="2"/>
          </p:cNvCxnSpPr>
          <p:nvPr/>
        </p:nvCxnSpPr>
        <p:spPr>
          <a:xfrm>
            <a:off x="2717071" y="153225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8" name="Google Shape;5818;p107"/>
          <p:cNvSpPr txBox="1"/>
          <p:nvPr/>
        </p:nvSpPr>
        <p:spPr>
          <a:xfrm rot="1478449">
            <a:off x="9251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819" name="Google Shape;5819;p107"/>
          <p:cNvSpPr txBox="1"/>
          <p:nvPr/>
        </p:nvSpPr>
        <p:spPr>
          <a:xfrm rot="1478449">
            <a:off x="16871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sp>
        <p:nvSpPr>
          <p:cNvPr id="5820" name="Google Shape;5820;p107"/>
          <p:cNvSpPr txBox="1"/>
          <p:nvPr/>
        </p:nvSpPr>
        <p:spPr>
          <a:xfrm rot="1478449">
            <a:off x="2026357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Layer4</a:t>
            </a:r>
            <a:endParaRPr sz="1000"/>
          </a:p>
        </p:txBody>
      </p:sp>
      <p:sp>
        <p:nvSpPr>
          <p:cNvPr id="5821" name="Google Shape;5821;p107"/>
          <p:cNvSpPr txBox="1"/>
          <p:nvPr/>
        </p:nvSpPr>
        <p:spPr>
          <a:xfrm rot="1478449">
            <a:off x="3030175" y="299574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822" name="Google Shape;5822;p107"/>
          <p:cNvSpPr txBox="1"/>
          <p:nvPr/>
        </p:nvSpPr>
        <p:spPr>
          <a:xfrm rot="1478449">
            <a:off x="4782775" y="30232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823" name="Google Shape;5823;p107"/>
          <p:cNvSpPr txBox="1"/>
          <p:nvPr/>
        </p:nvSpPr>
        <p:spPr>
          <a:xfrm rot="1478449">
            <a:off x="5822069" y="30226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sp>
        <p:nvSpPr>
          <p:cNvPr id="5824" name="Google Shape;5824;p107"/>
          <p:cNvSpPr txBox="1"/>
          <p:nvPr/>
        </p:nvSpPr>
        <p:spPr>
          <a:xfrm rot="1478449">
            <a:off x="6556303" y="299574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Layer4</a:t>
            </a:r>
            <a:endParaRPr sz="1000"/>
          </a:p>
        </p:txBody>
      </p:sp>
      <p:pic>
        <p:nvPicPr>
          <p:cNvPr id="5825" name="Google Shape;5825;p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37772" y="3319847"/>
            <a:ext cx="1020091" cy="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6" name="Google Shape;5826;p107"/>
          <p:cNvSpPr/>
          <p:nvPr/>
        </p:nvSpPr>
        <p:spPr>
          <a:xfrm rot="5400000">
            <a:off x="3657700" y="1254724"/>
            <a:ext cx="9285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</a:t>
            </a:r>
            <a:endParaRPr sz="1200"/>
          </a:p>
        </p:txBody>
      </p:sp>
      <p:sp>
        <p:nvSpPr>
          <p:cNvPr id="5827" name="Google Shape;5827;p107"/>
          <p:cNvSpPr/>
          <p:nvPr/>
        </p:nvSpPr>
        <p:spPr>
          <a:xfrm rot="5400000">
            <a:off x="4007275" y="1254725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828" name="Google Shape;5828;p107"/>
          <p:cNvSpPr/>
          <p:nvPr/>
        </p:nvSpPr>
        <p:spPr>
          <a:xfrm rot="5400000">
            <a:off x="470325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829" name="Google Shape;5829;p107"/>
          <p:cNvSpPr/>
          <p:nvPr/>
        </p:nvSpPr>
        <p:spPr>
          <a:xfrm rot="5400000">
            <a:off x="435370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830" name="Google Shape;5830;p107"/>
          <p:cNvSpPr/>
          <p:nvPr/>
        </p:nvSpPr>
        <p:spPr>
          <a:xfrm rot="5400000">
            <a:off x="5399425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831" name="Google Shape;5831;p107"/>
          <p:cNvSpPr/>
          <p:nvPr/>
        </p:nvSpPr>
        <p:spPr>
          <a:xfrm rot="5400000">
            <a:off x="504985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832" name="Google Shape;5832;p107"/>
          <p:cNvSpPr/>
          <p:nvPr/>
        </p:nvSpPr>
        <p:spPr>
          <a:xfrm rot="5400000">
            <a:off x="6797725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5833" name="Google Shape;5833;p107"/>
          <p:cNvSpPr/>
          <p:nvPr/>
        </p:nvSpPr>
        <p:spPr>
          <a:xfrm rot="5400000">
            <a:off x="574900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834" name="Google Shape;5834;p107"/>
          <p:cNvSpPr/>
          <p:nvPr/>
        </p:nvSpPr>
        <p:spPr>
          <a:xfrm rot="5400000">
            <a:off x="6098575" y="1260875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835" name="Google Shape;5835;p107"/>
          <p:cNvSpPr/>
          <p:nvPr/>
        </p:nvSpPr>
        <p:spPr>
          <a:xfrm rot="5400000">
            <a:off x="644815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836" name="Google Shape;5836;p107"/>
          <p:cNvCxnSpPr>
            <a:stCxn id="5826" idx="0"/>
            <a:endCxn id="5827" idx="2"/>
          </p:cNvCxnSpPr>
          <p:nvPr/>
        </p:nvCxnSpPr>
        <p:spPr>
          <a:xfrm>
            <a:off x="4259500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7" name="Google Shape;5837;p107"/>
          <p:cNvCxnSpPr>
            <a:stCxn id="5827" idx="0"/>
            <a:endCxn id="5829" idx="2"/>
          </p:cNvCxnSpPr>
          <p:nvPr/>
        </p:nvCxnSpPr>
        <p:spPr>
          <a:xfrm>
            <a:off x="4609075" y="1392275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8" name="Google Shape;5838;p107"/>
          <p:cNvCxnSpPr>
            <a:stCxn id="5829" idx="0"/>
            <a:endCxn id="5829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9" name="Google Shape;5839;p107"/>
          <p:cNvCxnSpPr>
            <a:stCxn id="5828" idx="0"/>
            <a:endCxn id="5831" idx="2"/>
          </p:cNvCxnSpPr>
          <p:nvPr/>
        </p:nvCxnSpPr>
        <p:spPr>
          <a:xfrm>
            <a:off x="5308200" y="1395424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0" name="Google Shape;5840;p107"/>
          <p:cNvCxnSpPr>
            <a:stCxn id="5829" idx="0"/>
            <a:endCxn id="5829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1" name="Google Shape;5841;p107"/>
          <p:cNvCxnSpPr>
            <a:stCxn id="5829" idx="0"/>
            <a:endCxn id="5829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2" name="Google Shape;5842;p107"/>
          <p:cNvCxnSpPr>
            <a:stCxn id="5828" idx="2"/>
            <a:endCxn id="5829" idx="0"/>
          </p:cNvCxnSpPr>
          <p:nvPr/>
        </p:nvCxnSpPr>
        <p:spPr>
          <a:xfrm rot="10800000">
            <a:off x="4958700" y="1395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3" name="Google Shape;5843;p107"/>
          <p:cNvCxnSpPr>
            <a:stCxn id="5831" idx="0"/>
            <a:endCxn id="5830" idx="2"/>
          </p:cNvCxnSpPr>
          <p:nvPr/>
        </p:nvCxnSpPr>
        <p:spPr>
          <a:xfrm>
            <a:off x="56578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4" name="Google Shape;5844;p107"/>
          <p:cNvCxnSpPr>
            <a:stCxn id="5830" idx="0"/>
            <a:endCxn id="5833" idx="2"/>
          </p:cNvCxnSpPr>
          <p:nvPr/>
        </p:nvCxnSpPr>
        <p:spPr>
          <a:xfrm>
            <a:off x="60073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5" name="Google Shape;5845;p107"/>
          <p:cNvCxnSpPr>
            <a:stCxn id="5833" idx="0"/>
            <a:endCxn id="5834" idx="2"/>
          </p:cNvCxnSpPr>
          <p:nvPr/>
        </p:nvCxnSpPr>
        <p:spPr>
          <a:xfrm>
            <a:off x="635695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6" name="Google Shape;5846;p107"/>
          <p:cNvCxnSpPr>
            <a:stCxn id="5834" idx="0"/>
            <a:endCxn id="5835" idx="2"/>
          </p:cNvCxnSpPr>
          <p:nvPr/>
        </p:nvCxnSpPr>
        <p:spPr>
          <a:xfrm>
            <a:off x="6706525" y="139842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7" name="Google Shape;5847;p107"/>
          <p:cNvCxnSpPr>
            <a:stCxn id="5835" idx="0"/>
            <a:endCxn id="5832" idx="2"/>
          </p:cNvCxnSpPr>
          <p:nvPr/>
        </p:nvCxnSpPr>
        <p:spPr>
          <a:xfrm>
            <a:off x="70561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8" name="Google Shape;5848;p107"/>
          <p:cNvCxnSpPr>
            <a:stCxn id="5832" idx="0"/>
            <a:endCxn id="5849" idx="2"/>
          </p:cNvCxnSpPr>
          <p:nvPr/>
        </p:nvCxnSpPr>
        <p:spPr>
          <a:xfrm>
            <a:off x="74056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0" name="Google Shape;5850;p107"/>
          <p:cNvSpPr txBox="1"/>
          <p:nvPr/>
        </p:nvSpPr>
        <p:spPr>
          <a:xfrm rot="1478449">
            <a:off x="3944575" y="60392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851" name="Google Shape;5851;p107"/>
          <p:cNvSpPr txBox="1"/>
          <p:nvPr/>
        </p:nvSpPr>
        <p:spPr>
          <a:xfrm rot="1478449">
            <a:off x="5697175" y="631428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852" name="Google Shape;5852;p107"/>
          <p:cNvSpPr txBox="1"/>
          <p:nvPr/>
        </p:nvSpPr>
        <p:spPr>
          <a:xfrm rot="1478449">
            <a:off x="67364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cxnSp>
        <p:nvCxnSpPr>
          <p:cNvPr id="5853" name="Google Shape;5853;p107"/>
          <p:cNvCxnSpPr>
            <a:endCxn id="5776" idx="2"/>
          </p:cNvCxnSpPr>
          <p:nvPr/>
        </p:nvCxnSpPr>
        <p:spPr>
          <a:xfrm rot="10800000" flipH="1">
            <a:off x="2757775" y="3784100"/>
            <a:ext cx="661800" cy="6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54" name="Google Shape;5854;p107"/>
          <p:cNvSpPr/>
          <p:nvPr/>
        </p:nvSpPr>
        <p:spPr>
          <a:xfrm>
            <a:off x="8018950" y="3587950"/>
            <a:ext cx="803100" cy="52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</a:t>
            </a:r>
          </a:p>
        </p:txBody>
      </p:sp>
      <p:sp>
        <p:nvSpPr>
          <p:cNvPr id="5855" name="Google Shape;5855;p107"/>
          <p:cNvSpPr/>
          <p:nvPr/>
        </p:nvSpPr>
        <p:spPr>
          <a:xfrm rot="5400000">
            <a:off x="6582475" y="3652699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5856" name="Google Shape;5856;p107"/>
          <p:cNvCxnSpPr/>
          <p:nvPr/>
        </p:nvCxnSpPr>
        <p:spPr>
          <a:xfrm>
            <a:off x="6840888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7" name="Google Shape;5857;p107"/>
          <p:cNvSpPr/>
          <p:nvPr/>
        </p:nvSpPr>
        <p:spPr>
          <a:xfrm rot="5400000">
            <a:off x="6932050" y="3646549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5858" name="Google Shape;5858;p107"/>
          <p:cNvCxnSpPr/>
          <p:nvPr/>
        </p:nvCxnSpPr>
        <p:spPr>
          <a:xfrm>
            <a:off x="7190413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9" name="Google Shape;5859;p107"/>
          <p:cNvSpPr/>
          <p:nvPr/>
        </p:nvSpPr>
        <p:spPr>
          <a:xfrm rot="5400000">
            <a:off x="714730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860" name="Google Shape;5860;p107"/>
          <p:cNvSpPr/>
          <p:nvPr/>
        </p:nvSpPr>
        <p:spPr>
          <a:xfrm rot="5400000">
            <a:off x="7496875" y="1260874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5861" name="Google Shape;5861;p107"/>
          <p:cNvCxnSpPr/>
          <p:nvPr/>
        </p:nvCxnSpPr>
        <p:spPr>
          <a:xfrm>
            <a:off x="7755288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2" name="Google Shape;5862;p107"/>
          <p:cNvSpPr/>
          <p:nvPr/>
        </p:nvSpPr>
        <p:spPr>
          <a:xfrm rot="5400000">
            <a:off x="7846450" y="1254724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5863" name="Google Shape;5863;p107"/>
          <p:cNvCxnSpPr/>
          <p:nvPr/>
        </p:nvCxnSpPr>
        <p:spPr>
          <a:xfrm>
            <a:off x="8104813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4" name="Google Shape;5864;p107"/>
          <p:cNvSpPr txBox="1"/>
          <p:nvPr/>
        </p:nvSpPr>
        <p:spPr>
          <a:xfrm rot="1478449">
            <a:off x="74497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7F87A8-BBFC-4BCA-9A90-91139C53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88" y="714037"/>
            <a:ext cx="8401023" cy="37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612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9" name="Google Shape;5869;p108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layer</a:t>
            </a:r>
            <a:endParaRPr sz="1000"/>
          </a:p>
        </p:txBody>
      </p:sp>
      <p:sp>
        <p:nvSpPr>
          <p:cNvPr id="5870" name="Google Shape;5870;p108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871" name="Google Shape;5871;p108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872" name="Google Shape;5872;p108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convolutions</a:t>
            </a:r>
            <a:endParaRPr sz="1000"/>
          </a:p>
        </p:txBody>
      </p:sp>
      <p:sp>
        <p:nvSpPr>
          <p:cNvPr id="5873" name="Google Shape;5873;p108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874" name="Google Shape;5874;p108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5x5 convolutions</a:t>
            </a:r>
            <a:endParaRPr sz="1000"/>
          </a:p>
        </p:txBody>
      </p:sp>
      <p:sp>
        <p:nvSpPr>
          <p:cNvPr id="5875" name="Google Shape;5875;p108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max pooling</a:t>
            </a:r>
            <a:endParaRPr sz="1000"/>
          </a:p>
        </p:txBody>
      </p:sp>
      <p:sp>
        <p:nvSpPr>
          <p:cNvPr id="5876" name="Google Shape;5876;p108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877" name="Google Shape;5877;p108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Filter concatenation</a:t>
            </a:r>
            <a:endParaRPr sz="1000"/>
          </a:p>
        </p:txBody>
      </p:sp>
      <p:cxnSp>
        <p:nvCxnSpPr>
          <p:cNvPr id="5878" name="Google Shape;5878;p108"/>
          <p:cNvCxnSpPr>
            <a:stCxn id="5869" idx="0"/>
            <a:endCxn id="5871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9" name="Google Shape;5879;p108"/>
          <p:cNvCxnSpPr>
            <a:stCxn id="5869" idx="0"/>
            <a:endCxn id="5870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0" name="Google Shape;5880;p108"/>
          <p:cNvCxnSpPr>
            <a:stCxn id="5869" idx="0"/>
            <a:endCxn id="5873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1" name="Google Shape;5881;p108"/>
          <p:cNvCxnSpPr>
            <a:stCxn id="5869" idx="0"/>
            <a:endCxn id="5875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2" name="Google Shape;5882;p108"/>
          <p:cNvCxnSpPr>
            <a:stCxn id="5871" idx="0"/>
            <a:endCxn id="5872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3" name="Google Shape;5883;p108"/>
          <p:cNvCxnSpPr>
            <a:stCxn id="5873" idx="0"/>
            <a:endCxn id="5874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4" name="Google Shape;5884;p108"/>
          <p:cNvCxnSpPr>
            <a:stCxn id="5875" idx="0"/>
            <a:endCxn id="5876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5" name="Google Shape;5885;p108"/>
          <p:cNvCxnSpPr>
            <a:stCxn id="5870" idx="0"/>
            <a:endCxn id="5877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6" name="Google Shape;5886;p108"/>
          <p:cNvCxnSpPr>
            <a:stCxn id="5872" idx="0"/>
            <a:endCxn id="5877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7" name="Google Shape;5887;p108"/>
          <p:cNvCxnSpPr>
            <a:stCxn id="5874" idx="0"/>
            <a:endCxn id="5877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8" name="Google Shape;5888;p108"/>
          <p:cNvCxnSpPr>
            <a:stCxn id="5876" idx="0"/>
            <a:endCxn id="5877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3" name="Google Shape;5893;p109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layer</a:t>
            </a:r>
            <a:endParaRPr sz="1000"/>
          </a:p>
        </p:txBody>
      </p:sp>
      <p:sp>
        <p:nvSpPr>
          <p:cNvPr id="5894" name="Google Shape;5894;p109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895" name="Google Shape;5895;p109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896" name="Google Shape;5896;p109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convolutions</a:t>
            </a:r>
            <a:endParaRPr sz="1000"/>
          </a:p>
        </p:txBody>
      </p:sp>
      <p:sp>
        <p:nvSpPr>
          <p:cNvPr id="5897" name="Google Shape;5897;p109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898" name="Google Shape;5898;p109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5x5 convolutions</a:t>
            </a:r>
            <a:endParaRPr sz="1000"/>
          </a:p>
        </p:txBody>
      </p:sp>
      <p:sp>
        <p:nvSpPr>
          <p:cNvPr id="5899" name="Google Shape;5899;p109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max pooling</a:t>
            </a:r>
            <a:endParaRPr sz="1000"/>
          </a:p>
        </p:txBody>
      </p:sp>
      <p:sp>
        <p:nvSpPr>
          <p:cNvPr id="5900" name="Google Shape;5900;p109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901" name="Google Shape;5901;p109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Filter concatenation</a:t>
            </a:r>
            <a:endParaRPr sz="1000"/>
          </a:p>
        </p:txBody>
      </p:sp>
      <p:cxnSp>
        <p:nvCxnSpPr>
          <p:cNvPr id="5902" name="Google Shape;5902;p109"/>
          <p:cNvCxnSpPr>
            <a:stCxn id="5893" idx="0"/>
            <a:endCxn id="5895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3" name="Google Shape;5903;p109"/>
          <p:cNvCxnSpPr>
            <a:stCxn id="5893" idx="0"/>
            <a:endCxn id="5894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4" name="Google Shape;5904;p109"/>
          <p:cNvCxnSpPr>
            <a:stCxn id="5893" idx="0"/>
            <a:endCxn id="5897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5" name="Google Shape;5905;p109"/>
          <p:cNvCxnSpPr>
            <a:stCxn id="5893" idx="0"/>
            <a:endCxn id="5899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6" name="Google Shape;5906;p109"/>
          <p:cNvCxnSpPr>
            <a:stCxn id="5895" idx="0"/>
            <a:endCxn id="5896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7" name="Google Shape;5907;p109"/>
          <p:cNvCxnSpPr>
            <a:stCxn id="5897" idx="0"/>
            <a:endCxn id="5898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8" name="Google Shape;5908;p109"/>
          <p:cNvCxnSpPr>
            <a:stCxn id="5899" idx="0"/>
            <a:endCxn id="5900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9" name="Google Shape;5909;p109"/>
          <p:cNvCxnSpPr>
            <a:stCxn id="5894" idx="0"/>
            <a:endCxn id="5901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0" name="Google Shape;5910;p109"/>
          <p:cNvCxnSpPr>
            <a:stCxn id="5896" idx="0"/>
            <a:endCxn id="5901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1" name="Google Shape;5911;p109"/>
          <p:cNvCxnSpPr>
            <a:stCxn id="5898" idx="0"/>
            <a:endCxn id="5901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2" name="Google Shape;5912;p109"/>
          <p:cNvCxnSpPr>
            <a:stCxn id="5900" idx="0"/>
            <a:endCxn id="5901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7" name="Google Shape;5917;p110"/>
          <p:cNvSpPr/>
          <p:nvPr/>
        </p:nvSpPr>
        <p:spPr>
          <a:xfrm rot="5400000">
            <a:off x="769070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</a:t>
            </a:r>
            <a:endParaRPr sz="1100"/>
          </a:p>
        </p:txBody>
      </p:sp>
      <p:sp>
        <p:nvSpPr>
          <p:cNvPr id="5918" name="Google Shape;5918;p110"/>
          <p:cNvSpPr/>
          <p:nvPr/>
        </p:nvSpPr>
        <p:spPr>
          <a:xfrm rot="5400000">
            <a:off x="724895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1x11 conv</a:t>
            </a:r>
            <a:endParaRPr sz="1100"/>
          </a:p>
        </p:txBody>
      </p:sp>
      <p:cxnSp>
        <p:nvCxnSpPr>
          <p:cNvPr id="5919" name="Google Shape;5919;p110"/>
          <p:cNvCxnSpPr>
            <a:stCxn id="5920" idx="0"/>
            <a:endCxn id="5918" idx="2"/>
          </p:cNvCxnSpPr>
          <p:nvPr/>
        </p:nvCxnSpPr>
        <p:spPr>
          <a:xfrm>
            <a:off x="746975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921" name="Google Shape;5921;p110"/>
          <p:cNvCxnSpPr>
            <a:stCxn id="5918" idx="0"/>
            <a:endCxn id="5917" idx="2"/>
          </p:cNvCxnSpPr>
          <p:nvPr/>
        </p:nvCxnSpPr>
        <p:spPr>
          <a:xfrm>
            <a:off x="791150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920" name="Google Shape;5920;p110"/>
          <p:cNvSpPr/>
          <p:nvPr/>
        </p:nvSpPr>
        <p:spPr>
          <a:xfrm rot="5400000">
            <a:off x="680720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1x11 conv</a:t>
            </a:r>
            <a:endParaRPr sz="1100"/>
          </a:p>
        </p:txBody>
      </p:sp>
      <p:sp>
        <p:nvSpPr>
          <p:cNvPr id="5922" name="Google Shape;5922;p110"/>
          <p:cNvSpPr/>
          <p:nvPr/>
        </p:nvSpPr>
        <p:spPr>
          <a:xfrm rot="5400000">
            <a:off x="63654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1</a:t>
            </a:r>
            <a:endParaRPr sz="1100"/>
          </a:p>
        </p:txBody>
      </p:sp>
      <p:sp>
        <p:nvSpPr>
          <p:cNvPr id="5923" name="Google Shape;5923;p110"/>
          <p:cNvSpPr/>
          <p:nvPr/>
        </p:nvSpPr>
        <p:spPr>
          <a:xfrm rot="5400000">
            <a:off x="57570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2</a:t>
            </a:r>
            <a:endParaRPr sz="1100"/>
          </a:p>
        </p:txBody>
      </p:sp>
      <p:sp>
        <p:nvSpPr>
          <p:cNvPr id="5924" name="Google Shape;5924;p110"/>
          <p:cNvSpPr/>
          <p:nvPr/>
        </p:nvSpPr>
        <p:spPr>
          <a:xfrm rot="5400000">
            <a:off x="393185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1x7 conv</a:t>
            </a:r>
            <a:endParaRPr sz="1100"/>
          </a:p>
        </p:txBody>
      </p:sp>
      <p:sp>
        <p:nvSpPr>
          <p:cNvPr id="5925" name="Google Shape;5925;p110"/>
          <p:cNvSpPr/>
          <p:nvPr/>
        </p:nvSpPr>
        <p:spPr>
          <a:xfrm rot="5400000">
            <a:off x="349010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1x7 conv</a:t>
            </a:r>
            <a:endParaRPr sz="1100"/>
          </a:p>
        </p:txBody>
      </p:sp>
      <p:sp>
        <p:nvSpPr>
          <p:cNvPr id="5926" name="Google Shape;5926;p110"/>
          <p:cNvSpPr/>
          <p:nvPr/>
        </p:nvSpPr>
        <p:spPr>
          <a:xfrm rot="5400000">
            <a:off x="304835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5927" name="Google Shape;5927;p110"/>
          <p:cNvSpPr/>
          <p:nvPr/>
        </p:nvSpPr>
        <p:spPr>
          <a:xfrm rot="5400000">
            <a:off x="260660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5928" name="Google Shape;5928;p110"/>
          <p:cNvSpPr/>
          <p:nvPr/>
        </p:nvSpPr>
        <p:spPr>
          <a:xfrm rot="5400000">
            <a:off x="216485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Output</a:t>
            </a:r>
            <a:endParaRPr sz="1100"/>
          </a:p>
        </p:txBody>
      </p:sp>
      <p:cxnSp>
        <p:nvCxnSpPr>
          <p:cNvPr id="5929" name="Google Shape;5929;p110"/>
          <p:cNvCxnSpPr>
            <a:stCxn id="5920" idx="2"/>
            <a:endCxn id="5922" idx="0"/>
          </p:cNvCxnSpPr>
          <p:nvPr/>
        </p:nvCxnSpPr>
        <p:spPr>
          <a:xfrm rot="10800000">
            <a:off x="70281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0" name="Google Shape;5930;p110"/>
          <p:cNvCxnSpPr>
            <a:stCxn id="5922" idx="2"/>
            <a:endCxn id="5923" idx="0"/>
          </p:cNvCxnSpPr>
          <p:nvPr/>
        </p:nvCxnSpPr>
        <p:spPr>
          <a:xfrm rot="10800000">
            <a:off x="64196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1" name="Google Shape;5931;p110"/>
          <p:cNvCxnSpPr>
            <a:stCxn id="5932" idx="2"/>
            <a:endCxn id="5924" idx="0"/>
          </p:cNvCxnSpPr>
          <p:nvPr/>
        </p:nvCxnSpPr>
        <p:spPr>
          <a:xfrm rot="10800000">
            <a:off x="45944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3" name="Google Shape;5933;p110"/>
          <p:cNvCxnSpPr>
            <a:stCxn id="5924" idx="2"/>
            <a:endCxn id="5925" idx="0"/>
          </p:cNvCxnSpPr>
          <p:nvPr/>
        </p:nvCxnSpPr>
        <p:spPr>
          <a:xfrm rot="10800000">
            <a:off x="41528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4" name="Google Shape;5934;p110"/>
          <p:cNvCxnSpPr>
            <a:stCxn id="5925" idx="2"/>
            <a:endCxn id="5926" idx="0"/>
          </p:cNvCxnSpPr>
          <p:nvPr/>
        </p:nvCxnSpPr>
        <p:spPr>
          <a:xfrm rot="10800000">
            <a:off x="37110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5" name="Google Shape;5935;p110"/>
          <p:cNvCxnSpPr>
            <a:stCxn id="5926" idx="2"/>
            <a:endCxn id="5927" idx="0"/>
          </p:cNvCxnSpPr>
          <p:nvPr/>
        </p:nvCxnSpPr>
        <p:spPr>
          <a:xfrm rot="10800000">
            <a:off x="32693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6" name="Google Shape;5936;p110"/>
          <p:cNvCxnSpPr>
            <a:stCxn id="5927" idx="2"/>
            <a:endCxn id="5928" idx="0"/>
          </p:cNvCxnSpPr>
          <p:nvPr/>
        </p:nvCxnSpPr>
        <p:spPr>
          <a:xfrm rot="10800000">
            <a:off x="28275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7" name="Google Shape;5937;p110"/>
          <p:cNvSpPr/>
          <p:nvPr/>
        </p:nvSpPr>
        <p:spPr>
          <a:xfrm rot="5400000">
            <a:off x="51486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2</a:t>
            </a:r>
            <a:endParaRPr sz="1100"/>
          </a:p>
        </p:txBody>
      </p:sp>
      <p:sp>
        <p:nvSpPr>
          <p:cNvPr id="5932" name="Google Shape;5932;p110"/>
          <p:cNvSpPr/>
          <p:nvPr/>
        </p:nvSpPr>
        <p:spPr>
          <a:xfrm rot="5400000">
            <a:off x="45402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2</a:t>
            </a:r>
            <a:endParaRPr sz="1100"/>
          </a:p>
        </p:txBody>
      </p:sp>
      <p:cxnSp>
        <p:nvCxnSpPr>
          <p:cNvPr id="5938" name="Google Shape;5938;p110"/>
          <p:cNvCxnSpPr>
            <a:stCxn id="5923" idx="2"/>
            <a:endCxn id="5937" idx="0"/>
          </p:cNvCxnSpPr>
          <p:nvPr/>
        </p:nvCxnSpPr>
        <p:spPr>
          <a:xfrm rot="10800000">
            <a:off x="58112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9" name="Google Shape;5939;p110"/>
          <p:cNvCxnSpPr>
            <a:stCxn id="5937" idx="2"/>
            <a:endCxn id="5932" idx="0"/>
          </p:cNvCxnSpPr>
          <p:nvPr/>
        </p:nvCxnSpPr>
        <p:spPr>
          <a:xfrm rot="10800000">
            <a:off x="52028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40" name="Google Shape;5940;p110"/>
          <p:cNvSpPr/>
          <p:nvPr/>
        </p:nvSpPr>
        <p:spPr>
          <a:xfrm>
            <a:off x="540880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941" name="Google Shape;5941;p110"/>
          <p:cNvSpPr/>
          <p:nvPr/>
        </p:nvSpPr>
        <p:spPr>
          <a:xfrm>
            <a:off x="6036075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942" name="Google Shape;5942;p110"/>
          <p:cNvSpPr/>
          <p:nvPr/>
        </p:nvSpPr>
        <p:spPr>
          <a:xfrm>
            <a:off x="476505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7" name="Google Shape;5947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8" name="Google Shape;5948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3" name="Google Shape;5953;p112"/>
          <p:cNvSpPr/>
          <p:nvPr/>
        </p:nvSpPr>
        <p:spPr>
          <a:xfrm>
            <a:off x="4275075" y="1101700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layer</a:t>
            </a:r>
            <a:endParaRPr sz="1000"/>
          </a:p>
        </p:txBody>
      </p:sp>
      <p:sp>
        <p:nvSpPr>
          <p:cNvPr id="5954" name="Google Shape;5954;p112"/>
          <p:cNvSpPr/>
          <p:nvPr/>
        </p:nvSpPr>
        <p:spPr>
          <a:xfrm>
            <a:off x="2800050" y="18741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1x3 conv,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 padding</a:t>
            </a:r>
            <a:endParaRPr sz="1000"/>
          </a:p>
        </p:txBody>
      </p:sp>
      <p:sp>
        <p:nvSpPr>
          <p:cNvPr id="5955" name="Google Shape;5955;p112"/>
          <p:cNvSpPr/>
          <p:nvPr/>
        </p:nvSpPr>
        <p:spPr>
          <a:xfrm>
            <a:off x="4275075" y="2920351"/>
            <a:ext cx="1240200" cy="405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1x5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2 padding</a:t>
            </a:r>
            <a:endParaRPr sz="1000"/>
          </a:p>
        </p:txBody>
      </p:sp>
      <p:sp>
        <p:nvSpPr>
          <p:cNvPr id="5956" name="Google Shape;5956;p112"/>
          <p:cNvSpPr/>
          <p:nvPr/>
        </p:nvSpPr>
        <p:spPr>
          <a:xfrm>
            <a:off x="4275075" y="2011014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5957" name="Google Shape;5957;p112"/>
          <p:cNvSpPr/>
          <p:nvPr/>
        </p:nvSpPr>
        <p:spPr>
          <a:xfrm>
            <a:off x="5710125" y="2369101"/>
            <a:ext cx="1240200" cy="405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1x7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 padding</a:t>
            </a:r>
            <a:endParaRPr sz="1000"/>
          </a:p>
        </p:txBody>
      </p:sp>
      <p:sp>
        <p:nvSpPr>
          <p:cNvPr id="5958" name="Google Shape;5958;p112"/>
          <p:cNvSpPr/>
          <p:nvPr/>
        </p:nvSpPr>
        <p:spPr>
          <a:xfrm>
            <a:off x="4275375" y="3977603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Filter concatenation</a:t>
            </a:r>
            <a:endParaRPr sz="1000"/>
          </a:p>
        </p:txBody>
      </p:sp>
      <p:cxnSp>
        <p:nvCxnSpPr>
          <p:cNvPr id="5959" name="Google Shape;5959;p112"/>
          <p:cNvCxnSpPr>
            <a:stCxn id="5958" idx="0"/>
            <a:endCxn id="5960" idx="2"/>
          </p:cNvCxnSpPr>
          <p:nvPr/>
        </p:nvCxnSpPr>
        <p:spPr>
          <a:xfrm rot="5400000" flipH="1">
            <a:off x="3949575" y="3031703"/>
            <a:ext cx="416400" cy="14754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961" name="Google Shape;5961;p112"/>
          <p:cNvCxnSpPr>
            <a:stCxn id="5958" idx="0"/>
            <a:endCxn id="5957" idx="2"/>
          </p:cNvCxnSpPr>
          <p:nvPr/>
        </p:nvCxnSpPr>
        <p:spPr>
          <a:xfrm rot="-5400000">
            <a:off x="5011275" y="2658503"/>
            <a:ext cx="1203300" cy="14349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962" name="Google Shape;5962;p112"/>
          <p:cNvSpPr/>
          <p:nvPr/>
        </p:nvSpPr>
        <p:spPr>
          <a:xfrm>
            <a:off x="2800050" y="2515052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5960" name="Google Shape;5960;p112"/>
          <p:cNvSpPr/>
          <p:nvPr/>
        </p:nvSpPr>
        <p:spPr>
          <a:xfrm>
            <a:off x="2800050" y="31558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cxnSp>
        <p:nvCxnSpPr>
          <p:cNvPr id="5963" name="Google Shape;5963;p112"/>
          <p:cNvCxnSpPr>
            <a:stCxn id="5954" idx="2"/>
            <a:endCxn id="5962" idx="0"/>
          </p:cNvCxnSpPr>
          <p:nvPr/>
        </p:nvCxnSpPr>
        <p:spPr>
          <a:xfrm>
            <a:off x="3420150" y="2279489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4" name="Google Shape;5964;p112"/>
          <p:cNvCxnSpPr>
            <a:stCxn id="5962" idx="2"/>
            <a:endCxn id="5960" idx="0"/>
          </p:cNvCxnSpPr>
          <p:nvPr/>
        </p:nvCxnSpPr>
        <p:spPr>
          <a:xfrm>
            <a:off x="3420150" y="2920352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5" name="Google Shape;5965;p112"/>
          <p:cNvCxnSpPr>
            <a:stCxn id="5956" idx="2"/>
            <a:endCxn id="5955" idx="0"/>
          </p:cNvCxnSpPr>
          <p:nvPr/>
        </p:nvCxnSpPr>
        <p:spPr>
          <a:xfrm>
            <a:off x="4895175" y="2416314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6" name="Google Shape;5966;p112"/>
          <p:cNvCxnSpPr>
            <a:stCxn id="5955" idx="2"/>
            <a:endCxn id="5958" idx="0"/>
          </p:cNvCxnSpPr>
          <p:nvPr/>
        </p:nvCxnSpPr>
        <p:spPr>
          <a:xfrm>
            <a:off x="4895175" y="3325651"/>
            <a:ext cx="300" cy="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7" name="Google Shape;5967;p112"/>
          <p:cNvCxnSpPr>
            <a:stCxn id="5953" idx="2"/>
            <a:endCxn id="5954" idx="0"/>
          </p:cNvCxnSpPr>
          <p:nvPr/>
        </p:nvCxnSpPr>
        <p:spPr>
          <a:xfrm rot="5400000">
            <a:off x="3974025" y="953050"/>
            <a:ext cx="367200" cy="14751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8" name="Google Shape;5968;p112"/>
          <p:cNvCxnSpPr>
            <a:stCxn id="5953" idx="2"/>
            <a:endCxn id="5956" idx="0"/>
          </p:cNvCxnSpPr>
          <p:nvPr/>
        </p:nvCxnSpPr>
        <p:spPr>
          <a:xfrm rot="-5400000" flipH="1">
            <a:off x="4643475" y="1758700"/>
            <a:ext cx="504000" cy="6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9" name="Google Shape;5969;p112"/>
          <p:cNvCxnSpPr>
            <a:stCxn id="5953" idx="2"/>
            <a:endCxn id="5957" idx="0"/>
          </p:cNvCxnSpPr>
          <p:nvPr/>
        </p:nvCxnSpPr>
        <p:spPr>
          <a:xfrm rot="-5400000" flipH="1">
            <a:off x="5181675" y="1220500"/>
            <a:ext cx="862200" cy="14352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4" name="Google Shape;5974;p113"/>
          <p:cNvSpPr/>
          <p:nvPr/>
        </p:nvSpPr>
        <p:spPr>
          <a:xfrm rot="5400000">
            <a:off x="7075" y="243420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</a:t>
            </a:r>
            <a:endParaRPr sz="1200"/>
          </a:p>
        </p:txBody>
      </p:sp>
      <p:sp>
        <p:nvSpPr>
          <p:cNvPr id="5975" name="Google Shape;5975;p113"/>
          <p:cNvSpPr/>
          <p:nvPr/>
        </p:nvSpPr>
        <p:spPr>
          <a:xfrm rot="5400000">
            <a:off x="34977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5976" name="Google Shape;5976;p113"/>
          <p:cNvSpPr/>
          <p:nvPr/>
        </p:nvSpPr>
        <p:spPr>
          <a:xfrm rot="5400000">
            <a:off x="69242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977" name="Google Shape;5977;p113"/>
          <p:cNvCxnSpPr>
            <a:stCxn id="5974" idx="0"/>
            <a:endCxn id="5975" idx="2"/>
          </p:cNvCxnSpPr>
          <p:nvPr/>
        </p:nvCxnSpPr>
        <p:spPr>
          <a:xfrm>
            <a:off x="5617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8" name="Google Shape;5978;p113"/>
          <p:cNvCxnSpPr>
            <a:stCxn id="5976" idx="0"/>
            <a:endCxn id="5976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9" name="Google Shape;5979;p113"/>
          <p:cNvCxnSpPr>
            <a:stCxn id="5976" idx="0"/>
            <a:endCxn id="5976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0" name="Google Shape;5980;p113"/>
          <p:cNvCxnSpPr>
            <a:stCxn id="5976" idx="0"/>
            <a:endCxn id="5976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1" name="Google Shape;5981;p113"/>
          <p:cNvSpPr/>
          <p:nvPr/>
        </p:nvSpPr>
        <p:spPr>
          <a:xfrm rot="5400000">
            <a:off x="20627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982" name="Google Shape;5982;p113"/>
          <p:cNvCxnSpPr>
            <a:stCxn id="5981" idx="0"/>
            <a:endCxn id="5981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3" name="Google Shape;5983;p113"/>
          <p:cNvCxnSpPr>
            <a:stCxn id="5981" idx="0"/>
            <a:endCxn id="5981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4" name="Google Shape;5984;p113"/>
          <p:cNvCxnSpPr>
            <a:stCxn id="5981" idx="0"/>
            <a:endCxn id="5981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5" name="Google Shape;5985;p113"/>
          <p:cNvSpPr/>
          <p:nvPr/>
        </p:nvSpPr>
        <p:spPr>
          <a:xfrm rot="5400000">
            <a:off x="30908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986" name="Google Shape;5986;p113"/>
          <p:cNvCxnSpPr>
            <a:stCxn id="5985" idx="0"/>
            <a:endCxn id="5985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7" name="Google Shape;5987;p113"/>
          <p:cNvCxnSpPr>
            <a:stCxn id="5985" idx="0"/>
            <a:endCxn id="5985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8" name="Google Shape;5988;p113"/>
          <p:cNvCxnSpPr>
            <a:stCxn id="5985" idx="0"/>
            <a:endCxn id="5985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9" name="Google Shape;5989;p113"/>
          <p:cNvSpPr/>
          <p:nvPr/>
        </p:nvSpPr>
        <p:spPr>
          <a:xfrm rot="5400000">
            <a:off x="24054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5990" name="Google Shape;5990;p113"/>
          <p:cNvSpPr/>
          <p:nvPr/>
        </p:nvSpPr>
        <p:spPr>
          <a:xfrm rot="5400000">
            <a:off x="27481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5991" name="Google Shape;5991;p113"/>
          <p:cNvSpPr/>
          <p:nvPr/>
        </p:nvSpPr>
        <p:spPr>
          <a:xfrm rot="5400000">
            <a:off x="5166736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992" name="Google Shape;5992;p113"/>
          <p:cNvCxnSpPr>
            <a:stCxn id="5991" idx="0"/>
            <a:endCxn id="5991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3" name="Google Shape;5993;p113"/>
          <p:cNvCxnSpPr>
            <a:stCxn id="5991" idx="0"/>
            <a:endCxn id="5991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4" name="Google Shape;5994;p113"/>
          <p:cNvCxnSpPr>
            <a:stCxn id="5991" idx="0"/>
            <a:endCxn id="5991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5" name="Google Shape;5995;p113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6" name="Google Shape;5996;p113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7" name="Google Shape;5997;p113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8" name="Google Shape;5998;p113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9" name="Google Shape;5999;p113"/>
          <p:cNvCxnSpPr>
            <a:stCxn id="6000" idx="0"/>
            <a:endCxn id="5981" idx="2"/>
          </p:cNvCxnSpPr>
          <p:nvPr/>
        </p:nvCxnSpPr>
        <p:spPr>
          <a:xfrm>
            <a:off x="22748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1" name="Google Shape;6001;p113"/>
          <p:cNvCxnSpPr>
            <a:stCxn id="5981" idx="0"/>
            <a:endCxn id="5989" idx="2"/>
          </p:cNvCxnSpPr>
          <p:nvPr/>
        </p:nvCxnSpPr>
        <p:spPr>
          <a:xfrm>
            <a:off x="26174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2" name="Google Shape;6002;p113"/>
          <p:cNvCxnSpPr>
            <a:stCxn id="5989" idx="0"/>
            <a:endCxn id="5990" idx="2"/>
          </p:cNvCxnSpPr>
          <p:nvPr/>
        </p:nvCxnSpPr>
        <p:spPr>
          <a:xfrm>
            <a:off x="29601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3" name="Google Shape;6003;p113"/>
          <p:cNvCxnSpPr/>
          <p:nvPr/>
        </p:nvCxnSpPr>
        <p:spPr>
          <a:xfrm rot="10800000">
            <a:off x="5378736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4" name="Google Shape;6004;p113"/>
          <p:cNvCxnSpPr/>
          <p:nvPr/>
        </p:nvCxnSpPr>
        <p:spPr>
          <a:xfrm>
            <a:off x="12471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5" name="Google Shape;6005;p113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6" name="Google Shape;6006;p113"/>
          <p:cNvCxnSpPr>
            <a:stCxn id="5976" idx="2"/>
            <a:endCxn id="6007" idx="0"/>
          </p:cNvCxnSpPr>
          <p:nvPr/>
        </p:nvCxnSpPr>
        <p:spPr>
          <a:xfrm rot="10800000">
            <a:off x="9045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8" name="Google Shape;6008;p113"/>
          <p:cNvCxnSpPr>
            <a:stCxn id="6007" idx="2"/>
            <a:endCxn id="5975" idx="0"/>
          </p:cNvCxnSpPr>
          <p:nvPr/>
        </p:nvCxnSpPr>
        <p:spPr>
          <a:xfrm rot="10800000">
            <a:off x="9044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9" name="Google Shape;6009;p113"/>
          <p:cNvSpPr/>
          <p:nvPr/>
        </p:nvSpPr>
        <p:spPr>
          <a:xfrm rot="5400000">
            <a:off x="103492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6010" name="Google Shape;6010;p113"/>
          <p:cNvSpPr/>
          <p:nvPr/>
        </p:nvSpPr>
        <p:spPr>
          <a:xfrm rot="5400000">
            <a:off x="137757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6011" name="Google Shape;6011;p113"/>
          <p:cNvCxnSpPr>
            <a:stCxn id="6010" idx="0"/>
            <a:endCxn id="6010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2" name="Google Shape;6012;p113"/>
          <p:cNvCxnSpPr>
            <a:stCxn id="6010" idx="0"/>
            <a:endCxn id="6010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3" name="Google Shape;6013;p113"/>
          <p:cNvCxnSpPr>
            <a:stCxn id="6010" idx="0"/>
            <a:endCxn id="6010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4" name="Google Shape;6014;p113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5" name="Google Shape;6015;p113"/>
          <p:cNvCxnSpPr/>
          <p:nvPr/>
        </p:nvCxnSpPr>
        <p:spPr>
          <a:xfrm>
            <a:off x="13995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6" name="Google Shape;6016;p113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7" name="Google Shape;6017;p113"/>
          <p:cNvCxnSpPr>
            <a:stCxn id="6010" idx="2"/>
          </p:cNvCxnSpPr>
          <p:nvPr/>
        </p:nvCxnSpPr>
        <p:spPr>
          <a:xfrm rot="10800000">
            <a:off x="15896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8" name="Google Shape;6018;p113"/>
          <p:cNvCxnSpPr>
            <a:endCxn id="6009" idx="0"/>
          </p:cNvCxnSpPr>
          <p:nvPr/>
        </p:nvCxnSpPr>
        <p:spPr>
          <a:xfrm rot="10800000">
            <a:off x="15896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19" name="Google Shape;6019;p113"/>
          <p:cNvSpPr/>
          <p:nvPr/>
        </p:nvSpPr>
        <p:spPr>
          <a:xfrm rot="5400000">
            <a:off x="1720150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6020" name="Google Shape;6020;p113"/>
          <p:cNvSpPr/>
          <p:nvPr/>
        </p:nvSpPr>
        <p:spPr>
          <a:xfrm rot="5400000">
            <a:off x="34512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6021" name="Google Shape;6021;p113"/>
          <p:cNvSpPr/>
          <p:nvPr/>
        </p:nvSpPr>
        <p:spPr>
          <a:xfrm rot="5400000">
            <a:off x="37939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6022" name="Google Shape;6022;p113"/>
          <p:cNvSpPr/>
          <p:nvPr/>
        </p:nvSpPr>
        <p:spPr>
          <a:xfrm rot="5400000">
            <a:off x="41366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6023" name="Google Shape;6023;p113"/>
          <p:cNvSpPr/>
          <p:nvPr/>
        </p:nvSpPr>
        <p:spPr>
          <a:xfrm rot="5400000">
            <a:off x="44793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6024" name="Google Shape;6024;p113"/>
          <p:cNvSpPr/>
          <p:nvPr/>
        </p:nvSpPr>
        <p:spPr>
          <a:xfrm rot="5400000">
            <a:off x="48220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cxnSp>
        <p:nvCxnSpPr>
          <p:cNvPr id="6025" name="Google Shape;6025;p113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6" name="Google Shape;6026;p113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7" name="Google Shape;6027;p113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8" name="Google Shape;6028;p113"/>
          <p:cNvSpPr/>
          <p:nvPr/>
        </p:nvSpPr>
        <p:spPr>
          <a:xfrm rot="5400000">
            <a:off x="55145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6029" name="Google Shape;6029;p113"/>
          <p:cNvSpPr/>
          <p:nvPr/>
        </p:nvSpPr>
        <p:spPr>
          <a:xfrm rot="5400000">
            <a:off x="58572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cxnSp>
        <p:nvCxnSpPr>
          <p:cNvPr id="6030" name="Google Shape;6030;p113"/>
          <p:cNvCxnSpPr>
            <a:stCxn id="6031" idx="0"/>
            <a:endCxn id="6028" idx="2"/>
          </p:cNvCxnSpPr>
          <p:nvPr/>
        </p:nvCxnSpPr>
        <p:spPr>
          <a:xfrm>
            <a:off x="57266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2" name="Google Shape;6032;p113"/>
          <p:cNvCxnSpPr>
            <a:stCxn id="6028" idx="0"/>
            <a:endCxn id="6029" idx="2"/>
          </p:cNvCxnSpPr>
          <p:nvPr/>
        </p:nvCxnSpPr>
        <p:spPr>
          <a:xfrm>
            <a:off x="60692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3" name="Google Shape;6033;p113"/>
          <p:cNvSpPr/>
          <p:nvPr/>
        </p:nvSpPr>
        <p:spPr>
          <a:xfrm rot="5400000">
            <a:off x="4141729" y="338615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sp>
        <p:nvSpPr>
          <p:cNvPr id="6034" name="Google Shape;6034;p113"/>
          <p:cNvSpPr/>
          <p:nvPr/>
        </p:nvSpPr>
        <p:spPr>
          <a:xfrm rot="5400000">
            <a:off x="4486204" y="33861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6035" name="Google Shape;6035;p113"/>
          <p:cNvSpPr/>
          <p:nvPr/>
        </p:nvSpPr>
        <p:spPr>
          <a:xfrm rot="5400000">
            <a:off x="4830683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sp>
        <p:nvSpPr>
          <p:cNvPr id="6036" name="Google Shape;6036;p113"/>
          <p:cNvSpPr/>
          <p:nvPr/>
        </p:nvSpPr>
        <p:spPr>
          <a:xfrm rot="5400000">
            <a:off x="5180257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cxnSp>
        <p:nvCxnSpPr>
          <p:cNvPr id="6037" name="Google Shape;6037;p113"/>
          <p:cNvCxnSpPr>
            <a:stCxn id="6035" idx="0"/>
            <a:endCxn id="6036" idx="2"/>
          </p:cNvCxnSpPr>
          <p:nvPr/>
        </p:nvCxnSpPr>
        <p:spPr>
          <a:xfrm>
            <a:off x="5385383" y="35237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8" name="Google Shape;6038;p113"/>
          <p:cNvSpPr/>
          <p:nvPr/>
        </p:nvSpPr>
        <p:spPr>
          <a:xfrm rot="5400000">
            <a:off x="5529829" y="33861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Softmax</a:t>
            </a:r>
            <a:endParaRPr sz="1200"/>
          </a:p>
        </p:txBody>
      </p:sp>
      <p:cxnSp>
        <p:nvCxnSpPr>
          <p:cNvPr id="6039" name="Google Shape;6039;p113"/>
          <p:cNvCxnSpPr>
            <a:stCxn id="6021" idx="3"/>
            <a:endCxn id="6033" idx="2"/>
          </p:cNvCxnSpPr>
          <p:nvPr/>
        </p:nvCxnSpPr>
        <p:spPr>
          <a:xfrm rot="-5400000" flipH="1">
            <a:off x="4048775" y="3151205"/>
            <a:ext cx="534900" cy="210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40" name="Google Shape;6040;p113"/>
          <p:cNvSpPr/>
          <p:nvPr/>
        </p:nvSpPr>
        <p:spPr>
          <a:xfrm rot="5400000">
            <a:off x="6199978" y="243420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sp>
        <p:nvSpPr>
          <p:cNvPr id="6041" name="Google Shape;6041;p113"/>
          <p:cNvSpPr/>
          <p:nvPr/>
        </p:nvSpPr>
        <p:spPr>
          <a:xfrm rot="5400000">
            <a:off x="6544453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6042" name="Google Shape;6042;p113"/>
          <p:cNvSpPr/>
          <p:nvPr/>
        </p:nvSpPr>
        <p:spPr>
          <a:xfrm rot="5400000">
            <a:off x="6888932" y="243420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sp>
        <p:nvSpPr>
          <p:cNvPr id="6043" name="Google Shape;6043;p113"/>
          <p:cNvSpPr/>
          <p:nvPr/>
        </p:nvSpPr>
        <p:spPr>
          <a:xfrm rot="5400000">
            <a:off x="7233403" y="243420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Softmax</a:t>
            </a:r>
            <a:endParaRPr sz="1200"/>
          </a:p>
        </p:txBody>
      </p:sp>
      <p:sp>
        <p:nvSpPr>
          <p:cNvPr id="6044" name="Google Shape;6044;p113"/>
          <p:cNvSpPr/>
          <p:nvPr/>
        </p:nvSpPr>
        <p:spPr>
          <a:xfrm rot="5400000">
            <a:off x="5163226" y="1482243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sp>
        <p:nvSpPr>
          <p:cNvPr id="6045" name="Google Shape;6045;p113"/>
          <p:cNvSpPr/>
          <p:nvPr/>
        </p:nvSpPr>
        <p:spPr>
          <a:xfrm rot="5400000">
            <a:off x="5507701" y="1482243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6046" name="Google Shape;6046;p113"/>
          <p:cNvSpPr/>
          <p:nvPr/>
        </p:nvSpPr>
        <p:spPr>
          <a:xfrm rot="5400000">
            <a:off x="5852180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sp>
        <p:nvSpPr>
          <p:cNvPr id="6047" name="Google Shape;6047;p113"/>
          <p:cNvSpPr/>
          <p:nvPr/>
        </p:nvSpPr>
        <p:spPr>
          <a:xfrm rot="5400000">
            <a:off x="6201754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sp>
        <p:nvSpPr>
          <p:cNvPr id="6048" name="Google Shape;6048;p113"/>
          <p:cNvSpPr/>
          <p:nvPr/>
        </p:nvSpPr>
        <p:spPr>
          <a:xfrm rot="5400000">
            <a:off x="6551326" y="1482243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Softmax</a:t>
            </a:r>
            <a:endParaRPr sz="1200"/>
          </a:p>
        </p:txBody>
      </p:sp>
      <p:cxnSp>
        <p:nvCxnSpPr>
          <p:cNvPr id="6049" name="Google Shape;6049;p113"/>
          <p:cNvCxnSpPr>
            <a:stCxn id="6024" idx="1"/>
            <a:endCxn id="6044" idx="2"/>
          </p:cNvCxnSpPr>
          <p:nvPr/>
        </p:nvCxnSpPr>
        <p:spPr>
          <a:xfrm rot="-5400000">
            <a:off x="5073575" y="1785305"/>
            <a:ext cx="534900" cy="203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0" name="Google Shape;6050;p113"/>
          <p:cNvCxnSpPr>
            <a:stCxn id="6009" idx="2"/>
            <a:endCxn id="5976" idx="0"/>
          </p:cNvCxnSpPr>
          <p:nvPr/>
        </p:nvCxnSpPr>
        <p:spPr>
          <a:xfrm flipH="1">
            <a:off x="1247025" y="2571755"/>
            <a:ext cx="67500" cy="600"/>
          </a:xfrm>
          <a:prstGeom prst="bentConnector3">
            <a:avLst>
              <a:gd name="adj1" fmla="val 499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1" name="Google Shape;6051;p113"/>
          <p:cNvCxnSpPr>
            <a:stCxn id="6019" idx="2"/>
            <a:endCxn id="6010" idx="0"/>
          </p:cNvCxnSpPr>
          <p:nvPr/>
        </p:nvCxnSpPr>
        <p:spPr>
          <a:xfrm flipH="1">
            <a:off x="1932250" y="2571755"/>
            <a:ext cx="67500" cy="6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2" name="Google Shape;6052;p113"/>
          <p:cNvCxnSpPr>
            <a:stCxn id="5990" idx="0"/>
            <a:endCxn id="5985" idx="2"/>
          </p:cNvCxnSpPr>
          <p:nvPr/>
        </p:nvCxnSpPr>
        <p:spPr>
          <a:xfrm>
            <a:off x="3302850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3" name="Google Shape;6053;p113"/>
          <p:cNvCxnSpPr>
            <a:stCxn id="5985" idx="0"/>
            <a:endCxn id="6020" idx="2"/>
          </p:cNvCxnSpPr>
          <p:nvPr/>
        </p:nvCxnSpPr>
        <p:spPr>
          <a:xfrm>
            <a:off x="3645550" y="2571755"/>
            <a:ext cx="85200" cy="600"/>
          </a:xfrm>
          <a:prstGeom prst="bentConnector3">
            <a:avLst>
              <a:gd name="adj1" fmla="val 500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4" name="Google Shape;6054;p113"/>
          <p:cNvCxnSpPr>
            <a:stCxn id="6020" idx="0"/>
            <a:endCxn id="6021" idx="2"/>
          </p:cNvCxnSpPr>
          <p:nvPr/>
        </p:nvCxnSpPr>
        <p:spPr>
          <a:xfrm>
            <a:off x="40059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5" name="Google Shape;6055;p113"/>
          <p:cNvCxnSpPr>
            <a:stCxn id="6021" idx="0"/>
            <a:endCxn id="6022" idx="2"/>
          </p:cNvCxnSpPr>
          <p:nvPr/>
        </p:nvCxnSpPr>
        <p:spPr>
          <a:xfrm>
            <a:off x="43486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6" name="Google Shape;6056;p113"/>
          <p:cNvCxnSpPr>
            <a:stCxn id="6022" idx="0"/>
            <a:endCxn id="6023" idx="2"/>
          </p:cNvCxnSpPr>
          <p:nvPr/>
        </p:nvCxnSpPr>
        <p:spPr>
          <a:xfrm>
            <a:off x="46913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7" name="Google Shape;6057;p113"/>
          <p:cNvCxnSpPr>
            <a:stCxn id="6023" idx="0"/>
            <a:endCxn id="6024" idx="2"/>
          </p:cNvCxnSpPr>
          <p:nvPr/>
        </p:nvCxnSpPr>
        <p:spPr>
          <a:xfrm>
            <a:off x="50340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8" name="Google Shape;6058;p113"/>
          <p:cNvCxnSpPr>
            <a:stCxn id="6029" idx="0"/>
            <a:endCxn id="6040" idx="2"/>
          </p:cNvCxnSpPr>
          <p:nvPr/>
        </p:nvCxnSpPr>
        <p:spPr>
          <a:xfrm>
            <a:off x="6411983" y="2571743"/>
            <a:ext cx="67500" cy="600"/>
          </a:xfrm>
          <a:prstGeom prst="bentConnector3">
            <a:avLst>
              <a:gd name="adj1" fmla="val 500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9" name="Google Shape;6059;p113"/>
          <p:cNvCxnSpPr>
            <a:stCxn id="6044" idx="0"/>
            <a:endCxn id="6045" idx="2"/>
          </p:cNvCxnSpPr>
          <p:nvPr/>
        </p:nvCxnSpPr>
        <p:spPr>
          <a:xfrm>
            <a:off x="5717926" y="1619793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0" name="Google Shape;6060;p113"/>
          <p:cNvCxnSpPr>
            <a:stCxn id="6045" idx="0"/>
            <a:endCxn id="6046" idx="2"/>
          </p:cNvCxnSpPr>
          <p:nvPr/>
        </p:nvCxnSpPr>
        <p:spPr>
          <a:xfrm>
            <a:off x="6062401" y="1619793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1" name="Google Shape;6061;p113"/>
          <p:cNvCxnSpPr>
            <a:stCxn id="6046" idx="0"/>
            <a:endCxn id="6047" idx="2"/>
          </p:cNvCxnSpPr>
          <p:nvPr/>
        </p:nvCxnSpPr>
        <p:spPr>
          <a:xfrm>
            <a:off x="6406880" y="1619793"/>
            <a:ext cx="74400" cy="600"/>
          </a:xfrm>
          <a:prstGeom prst="bentConnector3">
            <a:avLst>
              <a:gd name="adj1" fmla="val 500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2" name="Google Shape;6062;p113"/>
          <p:cNvCxnSpPr>
            <a:stCxn id="6047" idx="0"/>
            <a:endCxn id="6048" idx="2"/>
          </p:cNvCxnSpPr>
          <p:nvPr/>
        </p:nvCxnSpPr>
        <p:spPr>
          <a:xfrm>
            <a:off x="6756454" y="1619793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3" name="Google Shape;6063;p113"/>
          <p:cNvCxnSpPr>
            <a:stCxn id="6040" idx="0"/>
            <a:endCxn id="6041" idx="2"/>
          </p:cNvCxnSpPr>
          <p:nvPr/>
        </p:nvCxnSpPr>
        <p:spPr>
          <a:xfrm>
            <a:off x="6754678" y="257175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4" name="Google Shape;6064;p113"/>
          <p:cNvCxnSpPr>
            <a:stCxn id="6041" idx="0"/>
            <a:endCxn id="6042" idx="2"/>
          </p:cNvCxnSpPr>
          <p:nvPr/>
        </p:nvCxnSpPr>
        <p:spPr>
          <a:xfrm>
            <a:off x="7099153" y="257175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5" name="Google Shape;6065;p113"/>
          <p:cNvCxnSpPr>
            <a:stCxn id="6042" idx="0"/>
            <a:endCxn id="6043" idx="2"/>
          </p:cNvCxnSpPr>
          <p:nvPr/>
        </p:nvCxnSpPr>
        <p:spPr>
          <a:xfrm>
            <a:off x="7443632" y="2571755"/>
            <a:ext cx="69300" cy="600"/>
          </a:xfrm>
          <a:prstGeom prst="bentConnector3">
            <a:avLst>
              <a:gd name="adj1" fmla="val 500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6" name="Google Shape;6066;p113"/>
          <p:cNvCxnSpPr>
            <a:stCxn id="6033" idx="0"/>
            <a:endCxn id="6034" idx="2"/>
          </p:cNvCxnSpPr>
          <p:nvPr/>
        </p:nvCxnSpPr>
        <p:spPr>
          <a:xfrm>
            <a:off x="4696429" y="352370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7" name="Google Shape;6067;p113"/>
          <p:cNvCxnSpPr>
            <a:stCxn id="6034" idx="0"/>
            <a:endCxn id="6035" idx="2"/>
          </p:cNvCxnSpPr>
          <p:nvPr/>
        </p:nvCxnSpPr>
        <p:spPr>
          <a:xfrm>
            <a:off x="5040904" y="352370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8" name="Google Shape;6068;p113"/>
          <p:cNvCxnSpPr>
            <a:stCxn id="6036" idx="0"/>
            <a:endCxn id="6038" idx="2"/>
          </p:cNvCxnSpPr>
          <p:nvPr/>
        </p:nvCxnSpPr>
        <p:spPr>
          <a:xfrm>
            <a:off x="5734957" y="3523705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69" name="Google Shape;6069;p113"/>
          <p:cNvSpPr txBox="1"/>
          <p:nvPr/>
        </p:nvSpPr>
        <p:spPr>
          <a:xfrm>
            <a:off x="6392800" y="3361850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Auxiliary Classifier</a:t>
            </a:r>
            <a:endParaRPr sz="1100"/>
          </a:p>
        </p:txBody>
      </p:sp>
      <p:cxnSp>
        <p:nvCxnSpPr>
          <p:cNvPr id="6070" name="Google Shape;6070;p113"/>
          <p:cNvCxnSpPr/>
          <p:nvPr/>
        </p:nvCxnSpPr>
        <p:spPr>
          <a:xfrm flipH="1">
            <a:off x="6187475" y="3523100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71" name="Google Shape;6071;p113"/>
          <p:cNvSpPr txBox="1"/>
          <p:nvPr/>
        </p:nvSpPr>
        <p:spPr>
          <a:xfrm>
            <a:off x="7385825" y="1476458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Auxiliary Classifier</a:t>
            </a:r>
            <a:endParaRPr sz="1100"/>
          </a:p>
        </p:txBody>
      </p:sp>
      <p:cxnSp>
        <p:nvCxnSpPr>
          <p:cNvPr id="6072" name="Google Shape;6072;p113"/>
          <p:cNvCxnSpPr/>
          <p:nvPr/>
        </p:nvCxnSpPr>
        <p:spPr>
          <a:xfrm flipH="1">
            <a:off x="7180500" y="1637708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7" name="Google Shape;6077;p114"/>
          <p:cNvSpPr/>
          <p:nvPr/>
        </p:nvSpPr>
        <p:spPr>
          <a:xfrm>
            <a:off x="17864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layer</a:t>
            </a:r>
            <a:endParaRPr sz="1000"/>
          </a:p>
        </p:txBody>
      </p:sp>
      <p:sp>
        <p:nvSpPr>
          <p:cNvPr id="6078" name="Google Shape;6078;p114"/>
          <p:cNvSpPr/>
          <p:nvPr/>
        </p:nvSpPr>
        <p:spPr>
          <a:xfrm>
            <a:off x="1083513" y="2410100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6079" name="Google Shape;6079;p114"/>
          <p:cNvSpPr/>
          <p:nvPr/>
        </p:nvSpPr>
        <p:spPr>
          <a:xfrm>
            <a:off x="2475263" y="2702150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6080" name="Google Shape;6080;p114"/>
          <p:cNvSpPr/>
          <p:nvPr/>
        </p:nvSpPr>
        <p:spPr>
          <a:xfrm>
            <a:off x="2475263" y="213152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conv.</a:t>
            </a:r>
            <a:endParaRPr sz="1000"/>
          </a:p>
        </p:txBody>
      </p:sp>
      <p:sp>
        <p:nvSpPr>
          <p:cNvPr id="6081" name="Google Shape;6081;p114"/>
          <p:cNvSpPr/>
          <p:nvPr/>
        </p:nvSpPr>
        <p:spPr>
          <a:xfrm>
            <a:off x="3171138" y="268878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6082" name="Google Shape;6082;p114"/>
          <p:cNvSpPr/>
          <p:nvPr/>
        </p:nvSpPr>
        <p:spPr>
          <a:xfrm>
            <a:off x="3171138" y="21315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conv.</a:t>
            </a:r>
            <a:endParaRPr sz="1000"/>
          </a:p>
        </p:txBody>
      </p:sp>
      <p:sp>
        <p:nvSpPr>
          <p:cNvPr id="6083" name="Google Shape;6083;p114"/>
          <p:cNvSpPr/>
          <p:nvPr/>
        </p:nvSpPr>
        <p:spPr>
          <a:xfrm>
            <a:off x="1779388" y="2716675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Pool</a:t>
            </a:r>
            <a:endParaRPr sz="1000"/>
          </a:p>
        </p:txBody>
      </p:sp>
      <p:sp>
        <p:nvSpPr>
          <p:cNvPr id="6084" name="Google Shape;6084;p114"/>
          <p:cNvSpPr/>
          <p:nvPr/>
        </p:nvSpPr>
        <p:spPr>
          <a:xfrm>
            <a:off x="1779388" y="2131525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6085" name="Google Shape;6085;p114"/>
          <p:cNvSpPr/>
          <p:nvPr/>
        </p:nvSpPr>
        <p:spPr>
          <a:xfrm>
            <a:off x="17973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Filter concatenation</a:t>
            </a:r>
            <a:endParaRPr sz="1000"/>
          </a:p>
        </p:txBody>
      </p:sp>
      <p:cxnSp>
        <p:nvCxnSpPr>
          <p:cNvPr id="6086" name="Google Shape;6086;p114"/>
          <p:cNvCxnSpPr>
            <a:stCxn id="6077" idx="0"/>
            <a:endCxn id="6079" idx="2"/>
          </p:cNvCxnSpPr>
          <p:nvPr/>
        </p:nvCxnSpPr>
        <p:spPr>
          <a:xfrm rot="-5400000">
            <a:off x="2428400" y="3075075"/>
            <a:ext cx="304500" cy="348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87" name="Google Shape;6087;p114"/>
          <p:cNvCxnSpPr>
            <a:stCxn id="6077" idx="0"/>
            <a:endCxn id="6078" idx="2"/>
          </p:cNvCxnSpPr>
          <p:nvPr/>
        </p:nvCxnSpPr>
        <p:spPr>
          <a:xfrm rot="5400000" flipH="1">
            <a:off x="1586450" y="2581425"/>
            <a:ext cx="596700" cy="1043400"/>
          </a:xfrm>
          <a:prstGeom prst="curvedConnector3">
            <a:avLst>
              <a:gd name="adj1" fmla="val 271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88" name="Google Shape;6088;p114"/>
          <p:cNvCxnSpPr>
            <a:stCxn id="6077" idx="0"/>
            <a:endCxn id="6081" idx="2"/>
          </p:cNvCxnSpPr>
          <p:nvPr/>
        </p:nvCxnSpPr>
        <p:spPr>
          <a:xfrm rot="-5400000">
            <a:off x="2769650" y="2720325"/>
            <a:ext cx="318000" cy="1044300"/>
          </a:xfrm>
          <a:prstGeom prst="curvedConnector3">
            <a:avLst>
              <a:gd name="adj1" fmla="val 499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89" name="Google Shape;6089;p114"/>
          <p:cNvCxnSpPr>
            <a:stCxn id="6077" idx="0"/>
            <a:endCxn id="6083" idx="2"/>
          </p:cNvCxnSpPr>
          <p:nvPr/>
        </p:nvCxnSpPr>
        <p:spPr>
          <a:xfrm rot="5400000" flipH="1">
            <a:off x="2087750" y="3082725"/>
            <a:ext cx="290100" cy="347400"/>
          </a:xfrm>
          <a:prstGeom prst="curved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90" name="Google Shape;6090;p114"/>
          <p:cNvCxnSpPr>
            <a:stCxn id="6079" idx="0"/>
            <a:endCxn id="6080" idx="2"/>
          </p:cNvCxnSpPr>
          <p:nvPr/>
        </p:nvCxnSpPr>
        <p:spPr>
          <a:xfrm rot="-5400000">
            <a:off x="2667263" y="2613950"/>
            <a:ext cx="175800" cy="6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91" name="Google Shape;6091;p114"/>
          <p:cNvCxnSpPr>
            <a:stCxn id="6081" idx="0"/>
            <a:endCxn id="6082" idx="2"/>
          </p:cNvCxnSpPr>
          <p:nvPr/>
        </p:nvCxnSpPr>
        <p:spPr>
          <a:xfrm rot="-5400000">
            <a:off x="3369738" y="2607188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92" name="Google Shape;6092;p114"/>
          <p:cNvCxnSpPr>
            <a:stCxn id="6083" idx="0"/>
            <a:endCxn id="6084" idx="2"/>
          </p:cNvCxnSpPr>
          <p:nvPr/>
        </p:nvCxnSpPr>
        <p:spPr>
          <a:xfrm rot="-5400000">
            <a:off x="1964038" y="2621125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93" name="Google Shape;6093;p114"/>
          <p:cNvCxnSpPr>
            <a:stCxn id="6078" idx="0"/>
            <a:endCxn id="6085" idx="2"/>
          </p:cNvCxnSpPr>
          <p:nvPr/>
        </p:nvCxnSpPr>
        <p:spPr>
          <a:xfrm rot="-5400000">
            <a:off x="1352613" y="1345400"/>
            <a:ext cx="1075200" cy="1054200"/>
          </a:xfrm>
          <a:prstGeom prst="curvedConnector3">
            <a:avLst>
              <a:gd name="adj1" fmla="val 763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94" name="Google Shape;6094;p114"/>
          <p:cNvCxnSpPr>
            <a:stCxn id="6080" idx="0"/>
            <a:endCxn id="6085" idx="2"/>
          </p:cNvCxnSpPr>
          <p:nvPr/>
        </p:nvCxnSpPr>
        <p:spPr>
          <a:xfrm rot="5400000" flipH="1">
            <a:off x="2187863" y="1564525"/>
            <a:ext cx="796500" cy="337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95" name="Google Shape;6095;p114"/>
          <p:cNvCxnSpPr>
            <a:stCxn id="6082" idx="0"/>
            <a:endCxn id="6096" idx="2"/>
          </p:cNvCxnSpPr>
          <p:nvPr/>
        </p:nvCxnSpPr>
        <p:spPr>
          <a:xfrm rot="-5400000">
            <a:off x="3378138" y="2047813"/>
            <a:ext cx="156300" cy="11100"/>
          </a:xfrm>
          <a:prstGeom prst="curvedConnector3">
            <a:avLst>
              <a:gd name="adj1" fmla="val 500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97" name="Google Shape;6097;p114"/>
          <p:cNvCxnSpPr>
            <a:stCxn id="6084" idx="0"/>
            <a:endCxn id="6085" idx="2"/>
          </p:cNvCxnSpPr>
          <p:nvPr/>
        </p:nvCxnSpPr>
        <p:spPr>
          <a:xfrm rot="-5400000">
            <a:off x="1839988" y="1554025"/>
            <a:ext cx="796500" cy="35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6" name="Google Shape;6096;p114"/>
          <p:cNvSpPr/>
          <p:nvPr/>
        </p:nvSpPr>
        <p:spPr>
          <a:xfrm>
            <a:off x="3182138" y="158033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conv.</a:t>
            </a:r>
            <a:endParaRPr sz="1000"/>
          </a:p>
        </p:txBody>
      </p:sp>
      <p:cxnSp>
        <p:nvCxnSpPr>
          <p:cNvPr id="6098" name="Google Shape;6098;p114"/>
          <p:cNvCxnSpPr>
            <a:stCxn id="6096" idx="0"/>
            <a:endCxn id="6085" idx="2"/>
          </p:cNvCxnSpPr>
          <p:nvPr/>
        </p:nvCxnSpPr>
        <p:spPr>
          <a:xfrm rot="5400000" flipH="1">
            <a:off x="2816888" y="935483"/>
            <a:ext cx="245400" cy="1044300"/>
          </a:xfrm>
          <a:prstGeom prst="curved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9" name="Google Shape;6099;p114"/>
          <p:cNvSpPr/>
          <p:nvPr/>
        </p:nvSpPr>
        <p:spPr>
          <a:xfrm>
            <a:off x="52897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layer</a:t>
            </a:r>
            <a:endParaRPr sz="1000"/>
          </a:p>
        </p:txBody>
      </p:sp>
      <p:sp>
        <p:nvSpPr>
          <p:cNvPr id="6100" name="Google Shape;6100;p114"/>
          <p:cNvSpPr/>
          <p:nvPr/>
        </p:nvSpPr>
        <p:spPr>
          <a:xfrm>
            <a:off x="4137888" y="24789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6101" name="Google Shape;6101;p114"/>
          <p:cNvSpPr/>
          <p:nvPr/>
        </p:nvSpPr>
        <p:spPr>
          <a:xfrm>
            <a:off x="5820408" y="2770913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6102" name="Google Shape;6102;p114"/>
          <p:cNvSpPr/>
          <p:nvPr/>
        </p:nvSpPr>
        <p:spPr>
          <a:xfrm>
            <a:off x="7032008" y="2718276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6103" name="Google Shape;6103;p114"/>
          <p:cNvSpPr/>
          <p:nvPr/>
        </p:nvSpPr>
        <p:spPr>
          <a:xfrm>
            <a:off x="7032008" y="2161001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conv.</a:t>
            </a:r>
            <a:endParaRPr sz="1000"/>
          </a:p>
        </p:txBody>
      </p:sp>
      <p:sp>
        <p:nvSpPr>
          <p:cNvPr id="6104" name="Google Shape;6104;p114"/>
          <p:cNvSpPr/>
          <p:nvPr/>
        </p:nvSpPr>
        <p:spPr>
          <a:xfrm>
            <a:off x="4833763" y="2785488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Pool</a:t>
            </a:r>
            <a:endParaRPr sz="1000"/>
          </a:p>
        </p:txBody>
      </p:sp>
      <p:sp>
        <p:nvSpPr>
          <p:cNvPr id="6105" name="Google Shape;6105;p114"/>
          <p:cNvSpPr/>
          <p:nvPr/>
        </p:nvSpPr>
        <p:spPr>
          <a:xfrm>
            <a:off x="4833763" y="220033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6106" name="Google Shape;6106;p114"/>
          <p:cNvSpPr/>
          <p:nvPr/>
        </p:nvSpPr>
        <p:spPr>
          <a:xfrm>
            <a:off x="53006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Filter concatenation</a:t>
            </a:r>
            <a:endParaRPr sz="1000"/>
          </a:p>
        </p:txBody>
      </p:sp>
      <p:cxnSp>
        <p:nvCxnSpPr>
          <p:cNvPr id="6107" name="Google Shape;6107;p114"/>
          <p:cNvCxnSpPr>
            <a:stCxn id="6099" idx="0"/>
            <a:endCxn id="6101" idx="2"/>
          </p:cNvCxnSpPr>
          <p:nvPr/>
        </p:nvCxnSpPr>
        <p:spPr>
          <a:xfrm rot="-5400000">
            <a:off x="5887000" y="3188475"/>
            <a:ext cx="235800" cy="1902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08" name="Google Shape;6108;p114"/>
          <p:cNvCxnSpPr>
            <a:stCxn id="6099" idx="0"/>
            <a:endCxn id="6100" idx="2"/>
          </p:cNvCxnSpPr>
          <p:nvPr/>
        </p:nvCxnSpPr>
        <p:spPr>
          <a:xfrm rot="5400000" flipH="1">
            <a:off x="4899850" y="2391525"/>
            <a:ext cx="527700" cy="1492200"/>
          </a:xfrm>
          <a:prstGeom prst="curvedConnector3">
            <a:avLst>
              <a:gd name="adj1" fmla="val 139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09" name="Google Shape;6109;p114"/>
          <p:cNvCxnSpPr>
            <a:stCxn id="6099" idx="0"/>
            <a:endCxn id="6102" idx="2"/>
          </p:cNvCxnSpPr>
          <p:nvPr/>
        </p:nvCxnSpPr>
        <p:spPr>
          <a:xfrm rot="-5400000">
            <a:off x="6466600" y="2556375"/>
            <a:ext cx="288300" cy="14019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0" name="Google Shape;6110;p114"/>
          <p:cNvCxnSpPr>
            <a:stCxn id="6099" idx="0"/>
            <a:endCxn id="6104" idx="2"/>
          </p:cNvCxnSpPr>
          <p:nvPr/>
        </p:nvCxnSpPr>
        <p:spPr>
          <a:xfrm rot="5400000" flipH="1">
            <a:off x="5401000" y="2892675"/>
            <a:ext cx="221100" cy="796500"/>
          </a:xfrm>
          <a:prstGeom prst="curved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1" name="Google Shape;6111;p114"/>
          <p:cNvCxnSpPr>
            <a:stCxn id="6101" idx="0"/>
            <a:endCxn id="6112" idx="2"/>
          </p:cNvCxnSpPr>
          <p:nvPr/>
        </p:nvCxnSpPr>
        <p:spPr>
          <a:xfrm rot="-5400000">
            <a:off x="6178308" y="2492213"/>
            <a:ext cx="200400" cy="357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3" name="Google Shape;6113;p114"/>
          <p:cNvCxnSpPr>
            <a:stCxn id="6102" idx="0"/>
            <a:endCxn id="6103" idx="2"/>
          </p:cNvCxnSpPr>
          <p:nvPr/>
        </p:nvCxnSpPr>
        <p:spPr>
          <a:xfrm rot="-5400000">
            <a:off x="7230608" y="2636676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4" name="Google Shape;6114;p114"/>
          <p:cNvCxnSpPr>
            <a:stCxn id="6104" idx="0"/>
            <a:endCxn id="6105" idx="2"/>
          </p:cNvCxnSpPr>
          <p:nvPr/>
        </p:nvCxnSpPr>
        <p:spPr>
          <a:xfrm rot="-5400000">
            <a:off x="5018413" y="2689938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5" name="Google Shape;6115;p114"/>
          <p:cNvCxnSpPr>
            <a:stCxn id="6100" idx="0"/>
            <a:endCxn id="6106" idx="2"/>
          </p:cNvCxnSpPr>
          <p:nvPr/>
        </p:nvCxnSpPr>
        <p:spPr>
          <a:xfrm rot="-5400000">
            <a:off x="4597188" y="1155313"/>
            <a:ext cx="1143900" cy="1503300"/>
          </a:xfrm>
          <a:prstGeom prst="curvedConnector3">
            <a:avLst>
              <a:gd name="adj1" fmla="val 765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6" name="Google Shape;6116;p114"/>
          <p:cNvCxnSpPr>
            <a:stCxn id="6103" idx="0"/>
            <a:endCxn id="6117" idx="2"/>
          </p:cNvCxnSpPr>
          <p:nvPr/>
        </p:nvCxnSpPr>
        <p:spPr>
          <a:xfrm rot="5400000" flipH="1">
            <a:off x="7036658" y="1886051"/>
            <a:ext cx="185700" cy="3642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8" name="Google Shape;6118;p114"/>
          <p:cNvCxnSpPr>
            <a:stCxn id="6105" idx="0"/>
            <a:endCxn id="6106" idx="2"/>
          </p:cNvCxnSpPr>
          <p:nvPr/>
        </p:nvCxnSpPr>
        <p:spPr>
          <a:xfrm rot="-5400000">
            <a:off x="5084413" y="1364088"/>
            <a:ext cx="865200" cy="8073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17" name="Google Shape;6117;p114"/>
          <p:cNvSpPr/>
          <p:nvPr/>
        </p:nvSpPr>
        <p:spPr>
          <a:xfrm>
            <a:off x="6667808" y="1580622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1x3 conv.</a:t>
            </a:r>
            <a:endParaRPr sz="1000"/>
          </a:p>
        </p:txBody>
      </p:sp>
      <p:cxnSp>
        <p:nvCxnSpPr>
          <p:cNvPr id="6119" name="Google Shape;6119;p114"/>
          <p:cNvCxnSpPr>
            <a:stCxn id="6117" idx="0"/>
            <a:endCxn id="6106" idx="2"/>
          </p:cNvCxnSpPr>
          <p:nvPr/>
        </p:nvCxnSpPr>
        <p:spPr>
          <a:xfrm rot="5400000" flipH="1">
            <a:off x="6311258" y="944472"/>
            <a:ext cx="245700" cy="1026600"/>
          </a:xfrm>
          <a:prstGeom prst="curved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0" name="Google Shape;6120;p114"/>
          <p:cNvSpPr/>
          <p:nvPr/>
        </p:nvSpPr>
        <p:spPr>
          <a:xfrm>
            <a:off x="7357683" y="1583118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3x1 conv.</a:t>
            </a:r>
            <a:endParaRPr sz="1000"/>
          </a:p>
        </p:txBody>
      </p:sp>
      <p:sp>
        <p:nvSpPr>
          <p:cNvPr id="6121" name="Google Shape;6121;p114"/>
          <p:cNvSpPr/>
          <p:nvPr/>
        </p:nvSpPr>
        <p:spPr>
          <a:xfrm>
            <a:off x="5505883" y="2184347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1x3 conv.</a:t>
            </a:r>
            <a:endParaRPr sz="1000"/>
          </a:p>
        </p:txBody>
      </p:sp>
      <p:sp>
        <p:nvSpPr>
          <p:cNvPr id="6112" name="Google Shape;6112;p114"/>
          <p:cNvSpPr/>
          <p:nvPr/>
        </p:nvSpPr>
        <p:spPr>
          <a:xfrm>
            <a:off x="6177462" y="217576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3x1 conv.</a:t>
            </a:r>
            <a:endParaRPr sz="1000"/>
          </a:p>
        </p:txBody>
      </p:sp>
      <p:cxnSp>
        <p:nvCxnSpPr>
          <p:cNvPr id="6122" name="Google Shape;6122;p114"/>
          <p:cNvCxnSpPr>
            <a:stCxn id="6101" idx="0"/>
            <a:endCxn id="6121" idx="2"/>
          </p:cNvCxnSpPr>
          <p:nvPr/>
        </p:nvCxnSpPr>
        <p:spPr>
          <a:xfrm rot="5400000" flipH="1">
            <a:off x="5846958" y="2517863"/>
            <a:ext cx="191700" cy="3144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23" name="Google Shape;6123;p114"/>
          <p:cNvCxnSpPr>
            <a:stCxn id="6121" idx="0"/>
          </p:cNvCxnSpPr>
          <p:nvPr/>
        </p:nvCxnSpPr>
        <p:spPr>
          <a:xfrm rot="-5400000">
            <a:off x="5462833" y="1726397"/>
            <a:ext cx="780600" cy="1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24" name="Google Shape;6124;p114"/>
          <p:cNvCxnSpPr>
            <a:stCxn id="6112" idx="0"/>
            <a:endCxn id="6106" idx="2"/>
          </p:cNvCxnSpPr>
          <p:nvPr/>
        </p:nvCxnSpPr>
        <p:spPr>
          <a:xfrm rot="5400000" flipH="1">
            <a:off x="5768562" y="1487265"/>
            <a:ext cx="840600" cy="536400"/>
          </a:xfrm>
          <a:prstGeom prst="curved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25" name="Google Shape;6125;p114"/>
          <p:cNvCxnSpPr>
            <a:stCxn id="6103" idx="0"/>
            <a:endCxn id="6120" idx="2"/>
          </p:cNvCxnSpPr>
          <p:nvPr/>
        </p:nvCxnSpPr>
        <p:spPr>
          <a:xfrm rot="-5400000">
            <a:off x="7383008" y="1906601"/>
            <a:ext cx="183000" cy="325800"/>
          </a:xfrm>
          <a:prstGeom prst="curved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26" name="Google Shape;6126;p114"/>
          <p:cNvCxnSpPr>
            <a:stCxn id="6120" idx="0"/>
            <a:endCxn id="6106" idx="2"/>
          </p:cNvCxnSpPr>
          <p:nvPr/>
        </p:nvCxnSpPr>
        <p:spPr>
          <a:xfrm rot="5400000" flipH="1">
            <a:off x="6654933" y="600768"/>
            <a:ext cx="248100" cy="1716600"/>
          </a:xfrm>
          <a:prstGeom prst="curvedConnector3">
            <a:avLst>
              <a:gd name="adj1" fmla="val 756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7" name="Google Shape;6127;p114"/>
          <p:cNvSpPr txBox="1"/>
          <p:nvPr/>
        </p:nvSpPr>
        <p:spPr>
          <a:xfrm>
            <a:off x="2204246" y="3741267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128" name="Google Shape;6128;p114"/>
          <p:cNvSpPr txBox="1"/>
          <p:nvPr/>
        </p:nvSpPr>
        <p:spPr>
          <a:xfrm>
            <a:off x="5771742" y="3728072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" name="Google Shape;6133;p115"/>
          <p:cNvSpPr/>
          <p:nvPr/>
        </p:nvSpPr>
        <p:spPr>
          <a:xfrm>
            <a:off x="15894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R1</a:t>
            </a:r>
            <a:endParaRPr sz="1000"/>
          </a:p>
        </p:txBody>
      </p:sp>
      <p:sp>
        <p:nvSpPr>
          <p:cNvPr id="6134" name="Google Shape;6134;p115"/>
          <p:cNvSpPr/>
          <p:nvPr/>
        </p:nvSpPr>
        <p:spPr>
          <a:xfrm>
            <a:off x="23265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R2</a:t>
            </a:r>
            <a:endParaRPr sz="1000"/>
          </a:p>
        </p:txBody>
      </p:sp>
      <p:sp>
        <p:nvSpPr>
          <p:cNvPr id="6135" name="Google Shape;6135;p115"/>
          <p:cNvSpPr/>
          <p:nvPr/>
        </p:nvSpPr>
        <p:spPr>
          <a:xfrm>
            <a:off x="30638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R3</a:t>
            </a:r>
            <a:endParaRPr sz="1000"/>
          </a:p>
        </p:txBody>
      </p:sp>
      <p:sp>
        <p:nvSpPr>
          <p:cNvPr id="6136" name="Google Shape;6136;p115"/>
          <p:cNvSpPr/>
          <p:nvPr/>
        </p:nvSpPr>
        <p:spPr>
          <a:xfrm>
            <a:off x="20946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7" name="Google Shape;6137;p115"/>
          <p:cNvSpPr/>
          <p:nvPr/>
        </p:nvSpPr>
        <p:spPr>
          <a:xfrm>
            <a:off x="28436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8" name="Google Shape;6138;p115"/>
          <p:cNvSpPr/>
          <p:nvPr/>
        </p:nvSpPr>
        <p:spPr>
          <a:xfrm>
            <a:off x="13788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9" name="Google Shape;6139;p115"/>
          <p:cNvCxnSpPr>
            <a:stCxn id="6138" idx="0"/>
            <a:endCxn id="6136" idx="0"/>
          </p:cNvCxnSpPr>
          <p:nvPr/>
        </p:nvCxnSpPr>
        <p:spPr>
          <a:xfrm rot="-5400000" flipH="1">
            <a:off x="17878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0" name="Google Shape;6140;p115"/>
          <p:cNvCxnSpPr>
            <a:stCxn id="6136" idx="0"/>
            <a:endCxn id="6137" idx="0"/>
          </p:cNvCxnSpPr>
          <p:nvPr/>
        </p:nvCxnSpPr>
        <p:spPr>
          <a:xfrm rot="-5400000" flipH="1">
            <a:off x="25203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1" name="Google Shape;6141;p115"/>
          <p:cNvSpPr/>
          <p:nvPr/>
        </p:nvSpPr>
        <p:spPr>
          <a:xfrm>
            <a:off x="36021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42" name="Google Shape;6142;p115"/>
          <p:cNvCxnSpPr>
            <a:stCxn id="6137" idx="0"/>
            <a:endCxn id="6141" idx="0"/>
          </p:cNvCxnSpPr>
          <p:nvPr/>
        </p:nvCxnSpPr>
        <p:spPr>
          <a:xfrm rot="-5400000" flipH="1">
            <a:off x="32740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3" name="Google Shape;6143;p115"/>
          <p:cNvCxnSpPr>
            <a:stCxn id="6138" idx="6"/>
            <a:endCxn id="6133" idx="1"/>
          </p:cNvCxnSpPr>
          <p:nvPr/>
        </p:nvCxnSpPr>
        <p:spPr>
          <a:xfrm>
            <a:off x="14817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4" name="Google Shape;6144;p115"/>
          <p:cNvCxnSpPr>
            <a:stCxn id="6133" idx="3"/>
            <a:endCxn id="6136" idx="2"/>
          </p:cNvCxnSpPr>
          <p:nvPr/>
        </p:nvCxnSpPr>
        <p:spPr>
          <a:xfrm>
            <a:off x="19926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5" name="Google Shape;6145;p115"/>
          <p:cNvCxnSpPr>
            <a:stCxn id="6136" idx="6"/>
            <a:endCxn id="6134" idx="1"/>
          </p:cNvCxnSpPr>
          <p:nvPr/>
        </p:nvCxnSpPr>
        <p:spPr>
          <a:xfrm>
            <a:off x="21975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6" name="Google Shape;6146;p115"/>
          <p:cNvCxnSpPr>
            <a:stCxn id="6134" idx="3"/>
            <a:endCxn id="6137" idx="2"/>
          </p:cNvCxnSpPr>
          <p:nvPr/>
        </p:nvCxnSpPr>
        <p:spPr>
          <a:xfrm>
            <a:off x="27297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7" name="Google Shape;6147;p115"/>
          <p:cNvCxnSpPr>
            <a:stCxn id="6137" idx="6"/>
            <a:endCxn id="6135" idx="1"/>
          </p:cNvCxnSpPr>
          <p:nvPr/>
        </p:nvCxnSpPr>
        <p:spPr>
          <a:xfrm>
            <a:off x="29465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8" name="Google Shape;6148;p115"/>
          <p:cNvCxnSpPr>
            <a:stCxn id="6135" idx="3"/>
            <a:endCxn id="6141" idx="2"/>
          </p:cNvCxnSpPr>
          <p:nvPr/>
        </p:nvCxnSpPr>
        <p:spPr>
          <a:xfrm>
            <a:off x="34670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9" name="Google Shape;6149;p115"/>
          <p:cNvCxnSpPr>
            <a:stCxn id="6141" idx="6"/>
          </p:cNvCxnSpPr>
          <p:nvPr/>
        </p:nvCxnSpPr>
        <p:spPr>
          <a:xfrm rot="10800000" flipH="1">
            <a:off x="37050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50" name="Google Shape;6150;p115"/>
          <p:cNvSpPr/>
          <p:nvPr/>
        </p:nvSpPr>
        <p:spPr>
          <a:xfrm>
            <a:off x="48263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R1</a:t>
            </a:r>
            <a:endParaRPr sz="1000"/>
          </a:p>
        </p:txBody>
      </p:sp>
      <p:sp>
        <p:nvSpPr>
          <p:cNvPr id="6151" name="Google Shape;6151;p115"/>
          <p:cNvSpPr/>
          <p:nvPr/>
        </p:nvSpPr>
        <p:spPr>
          <a:xfrm>
            <a:off x="55634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R2</a:t>
            </a:r>
            <a:endParaRPr sz="1000"/>
          </a:p>
        </p:txBody>
      </p:sp>
      <p:sp>
        <p:nvSpPr>
          <p:cNvPr id="6152" name="Google Shape;6152;p115"/>
          <p:cNvSpPr/>
          <p:nvPr/>
        </p:nvSpPr>
        <p:spPr>
          <a:xfrm>
            <a:off x="63007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R3</a:t>
            </a:r>
            <a:endParaRPr sz="1000"/>
          </a:p>
        </p:txBody>
      </p:sp>
      <p:sp>
        <p:nvSpPr>
          <p:cNvPr id="6153" name="Google Shape;6153;p115"/>
          <p:cNvSpPr/>
          <p:nvPr/>
        </p:nvSpPr>
        <p:spPr>
          <a:xfrm>
            <a:off x="53315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4" name="Google Shape;6154;p115"/>
          <p:cNvSpPr/>
          <p:nvPr/>
        </p:nvSpPr>
        <p:spPr>
          <a:xfrm>
            <a:off x="60805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5" name="Google Shape;6155;p115"/>
          <p:cNvSpPr/>
          <p:nvPr/>
        </p:nvSpPr>
        <p:spPr>
          <a:xfrm>
            <a:off x="46157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56" name="Google Shape;6156;p115"/>
          <p:cNvCxnSpPr>
            <a:stCxn id="6155" idx="0"/>
            <a:endCxn id="6153" idx="0"/>
          </p:cNvCxnSpPr>
          <p:nvPr/>
        </p:nvCxnSpPr>
        <p:spPr>
          <a:xfrm rot="-5400000" flipH="1">
            <a:off x="50247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7" name="Google Shape;6157;p115"/>
          <p:cNvCxnSpPr>
            <a:stCxn id="6153" idx="0"/>
            <a:endCxn id="6154" idx="0"/>
          </p:cNvCxnSpPr>
          <p:nvPr/>
        </p:nvCxnSpPr>
        <p:spPr>
          <a:xfrm rot="-5400000" flipH="1">
            <a:off x="57572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8" name="Google Shape;6158;p115"/>
          <p:cNvSpPr/>
          <p:nvPr/>
        </p:nvSpPr>
        <p:spPr>
          <a:xfrm>
            <a:off x="68390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59" name="Google Shape;6159;p115"/>
          <p:cNvCxnSpPr>
            <a:stCxn id="6154" idx="0"/>
            <a:endCxn id="6158" idx="0"/>
          </p:cNvCxnSpPr>
          <p:nvPr/>
        </p:nvCxnSpPr>
        <p:spPr>
          <a:xfrm rot="-5400000" flipH="1">
            <a:off x="65109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0" name="Google Shape;6160;p115"/>
          <p:cNvCxnSpPr>
            <a:stCxn id="6155" idx="6"/>
            <a:endCxn id="6150" idx="1"/>
          </p:cNvCxnSpPr>
          <p:nvPr/>
        </p:nvCxnSpPr>
        <p:spPr>
          <a:xfrm>
            <a:off x="47186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1" name="Google Shape;6161;p115"/>
          <p:cNvCxnSpPr>
            <a:stCxn id="6150" idx="3"/>
            <a:endCxn id="6153" idx="2"/>
          </p:cNvCxnSpPr>
          <p:nvPr/>
        </p:nvCxnSpPr>
        <p:spPr>
          <a:xfrm>
            <a:off x="52295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2" name="Google Shape;6162;p115"/>
          <p:cNvCxnSpPr>
            <a:stCxn id="6153" idx="6"/>
            <a:endCxn id="6151" idx="1"/>
          </p:cNvCxnSpPr>
          <p:nvPr/>
        </p:nvCxnSpPr>
        <p:spPr>
          <a:xfrm>
            <a:off x="54344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3" name="Google Shape;6163;p115"/>
          <p:cNvCxnSpPr>
            <a:stCxn id="6151" idx="3"/>
            <a:endCxn id="6154" idx="2"/>
          </p:cNvCxnSpPr>
          <p:nvPr/>
        </p:nvCxnSpPr>
        <p:spPr>
          <a:xfrm>
            <a:off x="59666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4" name="Google Shape;6164;p115"/>
          <p:cNvCxnSpPr>
            <a:stCxn id="6154" idx="6"/>
            <a:endCxn id="6152" idx="1"/>
          </p:cNvCxnSpPr>
          <p:nvPr/>
        </p:nvCxnSpPr>
        <p:spPr>
          <a:xfrm>
            <a:off x="61834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5" name="Google Shape;6165;p115"/>
          <p:cNvCxnSpPr>
            <a:stCxn id="6152" idx="3"/>
            <a:endCxn id="6158" idx="2"/>
          </p:cNvCxnSpPr>
          <p:nvPr/>
        </p:nvCxnSpPr>
        <p:spPr>
          <a:xfrm>
            <a:off x="67039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6" name="Google Shape;6166;p115"/>
          <p:cNvCxnSpPr>
            <a:stCxn id="6158" idx="6"/>
          </p:cNvCxnSpPr>
          <p:nvPr/>
        </p:nvCxnSpPr>
        <p:spPr>
          <a:xfrm rot="10800000" flipH="1">
            <a:off x="69419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67" name="Google Shape;6167;p115"/>
          <p:cNvSpPr/>
          <p:nvPr/>
        </p:nvSpPr>
        <p:spPr>
          <a:xfrm>
            <a:off x="4826300" y="412927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R1</a:t>
            </a:r>
            <a:endParaRPr sz="1000"/>
          </a:p>
        </p:txBody>
      </p:sp>
      <p:sp>
        <p:nvSpPr>
          <p:cNvPr id="6168" name="Google Shape;6168;p115"/>
          <p:cNvSpPr/>
          <p:nvPr/>
        </p:nvSpPr>
        <p:spPr>
          <a:xfrm>
            <a:off x="5331535" y="420907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69" name="Google Shape;6169;p115"/>
          <p:cNvCxnSpPr>
            <a:stCxn id="6167" idx="3"/>
            <a:endCxn id="6168" idx="2"/>
          </p:cNvCxnSpPr>
          <p:nvPr/>
        </p:nvCxnSpPr>
        <p:spPr>
          <a:xfrm>
            <a:off x="5229500" y="426052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0" name="Google Shape;6170;p115"/>
          <p:cNvSpPr/>
          <p:nvPr/>
        </p:nvSpPr>
        <p:spPr>
          <a:xfrm>
            <a:off x="4826300" y="370550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R1</a:t>
            </a:r>
            <a:endParaRPr sz="1000"/>
          </a:p>
        </p:txBody>
      </p:sp>
      <p:sp>
        <p:nvSpPr>
          <p:cNvPr id="6171" name="Google Shape;6171;p115"/>
          <p:cNvSpPr/>
          <p:nvPr/>
        </p:nvSpPr>
        <p:spPr>
          <a:xfrm>
            <a:off x="5331535" y="378530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72" name="Google Shape;6172;p115"/>
          <p:cNvCxnSpPr>
            <a:stCxn id="6170" idx="3"/>
            <a:endCxn id="6171" idx="2"/>
          </p:cNvCxnSpPr>
          <p:nvPr/>
        </p:nvCxnSpPr>
        <p:spPr>
          <a:xfrm>
            <a:off x="5229500" y="383675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3" name="Google Shape;6173;p115"/>
          <p:cNvSpPr/>
          <p:nvPr/>
        </p:nvSpPr>
        <p:spPr>
          <a:xfrm>
            <a:off x="4826288" y="3214668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R1</a:t>
            </a:r>
            <a:endParaRPr sz="1000"/>
          </a:p>
        </p:txBody>
      </p:sp>
      <p:sp>
        <p:nvSpPr>
          <p:cNvPr id="6174" name="Google Shape;6174;p115"/>
          <p:cNvSpPr/>
          <p:nvPr/>
        </p:nvSpPr>
        <p:spPr>
          <a:xfrm>
            <a:off x="5331523" y="3294468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75" name="Google Shape;6175;p115"/>
          <p:cNvCxnSpPr>
            <a:stCxn id="6173" idx="3"/>
            <a:endCxn id="6174" idx="2"/>
          </p:cNvCxnSpPr>
          <p:nvPr/>
        </p:nvCxnSpPr>
        <p:spPr>
          <a:xfrm>
            <a:off x="5229488" y="334591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6" name="Google Shape;6176;p115"/>
          <p:cNvCxnSpPr>
            <a:endCxn id="6168" idx="0"/>
          </p:cNvCxnSpPr>
          <p:nvPr/>
        </p:nvCxnSpPr>
        <p:spPr>
          <a:xfrm rot="10800000" flipH="1">
            <a:off x="4665085" y="4209075"/>
            <a:ext cx="717900" cy="477000"/>
          </a:xfrm>
          <a:prstGeom prst="bentConnector4">
            <a:avLst>
              <a:gd name="adj1" fmla="val 444"/>
              <a:gd name="adj2" fmla="val 1365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7" name="Google Shape;6177;p115"/>
          <p:cNvCxnSpPr>
            <a:stCxn id="6155" idx="0"/>
            <a:endCxn id="6171" idx="0"/>
          </p:cNvCxnSpPr>
          <p:nvPr/>
        </p:nvCxnSpPr>
        <p:spPr>
          <a:xfrm rot="-5400000">
            <a:off x="4577300" y="3875100"/>
            <a:ext cx="895500" cy="715800"/>
          </a:xfrm>
          <a:prstGeom prst="bentConnector3">
            <a:avLst>
              <a:gd name="adj1" fmla="val 1265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8" name="Google Shape;6178;p115"/>
          <p:cNvCxnSpPr>
            <a:stCxn id="6155" idx="0"/>
            <a:endCxn id="6174" idx="0"/>
          </p:cNvCxnSpPr>
          <p:nvPr/>
        </p:nvCxnSpPr>
        <p:spPr>
          <a:xfrm rot="-5400000">
            <a:off x="4331900" y="3629700"/>
            <a:ext cx="1386300" cy="715800"/>
          </a:xfrm>
          <a:prstGeom prst="bentConnector3">
            <a:avLst>
              <a:gd name="adj1" fmla="val 1171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9" name="Google Shape;6179;p115"/>
          <p:cNvSpPr/>
          <p:nvPr/>
        </p:nvSpPr>
        <p:spPr>
          <a:xfrm>
            <a:off x="5563496" y="370550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R2</a:t>
            </a:r>
            <a:endParaRPr sz="1000"/>
          </a:p>
        </p:txBody>
      </p:sp>
      <p:sp>
        <p:nvSpPr>
          <p:cNvPr id="6180" name="Google Shape;6180;p115"/>
          <p:cNvSpPr/>
          <p:nvPr/>
        </p:nvSpPr>
        <p:spPr>
          <a:xfrm>
            <a:off x="6080565" y="378530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81" name="Google Shape;6181;p115"/>
          <p:cNvCxnSpPr>
            <a:stCxn id="6168" idx="6"/>
            <a:endCxn id="6154" idx="0"/>
          </p:cNvCxnSpPr>
          <p:nvPr/>
        </p:nvCxnSpPr>
        <p:spPr>
          <a:xfrm>
            <a:off x="5434435" y="4260525"/>
            <a:ext cx="697500" cy="420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2" name="Google Shape;6182;p115"/>
          <p:cNvCxnSpPr>
            <a:stCxn id="6171" idx="6"/>
            <a:endCxn id="6179" idx="1"/>
          </p:cNvCxnSpPr>
          <p:nvPr/>
        </p:nvCxnSpPr>
        <p:spPr>
          <a:xfrm>
            <a:off x="5434435" y="3836755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3" name="Google Shape;6183;p115"/>
          <p:cNvCxnSpPr>
            <a:stCxn id="6179" idx="3"/>
            <a:endCxn id="6180" idx="2"/>
          </p:cNvCxnSpPr>
          <p:nvPr/>
        </p:nvCxnSpPr>
        <p:spPr>
          <a:xfrm>
            <a:off x="5966696" y="383675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4" name="Google Shape;6184;p115"/>
          <p:cNvCxnSpPr>
            <a:stCxn id="6174" idx="6"/>
            <a:endCxn id="6180" idx="0"/>
          </p:cNvCxnSpPr>
          <p:nvPr/>
        </p:nvCxnSpPr>
        <p:spPr>
          <a:xfrm>
            <a:off x="5434423" y="3345918"/>
            <a:ext cx="697500" cy="43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5" name="Google Shape;6185;p115"/>
          <p:cNvCxnSpPr>
            <a:stCxn id="6180" idx="6"/>
            <a:endCxn id="6158" idx="0"/>
          </p:cNvCxnSpPr>
          <p:nvPr/>
        </p:nvCxnSpPr>
        <p:spPr>
          <a:xfrm>
            <a:off x="6183465" y="3836750"/>
            <a:ext cx="707100" cy="843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6" name="Google Shape;6186;p115"/>
          <p:cNvCxnSpPr>
            <a:stCxn id="6155" idx="0"/>
            <a:endCxn id="6167" idx="1"/>
          </p:cNvCxnSpPr>
          <p:nvPr/>
        </p:nvCxnSpPr>
        <p:spPr>
          <a:xfrm rot="-5400000">
            <a:off x="4536650" y="4390950"/>
            <a:ext cx="4203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7" name="Google Shape;6187;p115"/>
          <p:cNvCxnSpPr>
            <a:stCxn id="6155" idx="0"/>
            <a:endCxn id="6170" idx="1"/>
          </p:cNvCxnSpPr>
          <p:nvPr/>
        </p:nvCxnSpPr>
        <p:spPr>
          <a:xfrm rot="-5400000">
            <a:off x="4324850" y="4179150"/>
            <a:ext cx="8439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8" name="Google Shape;6188;p115"/>
          <p:cNvCxnSpPr>
            <a:stCxn id="6155" idx="0"/>
            <a:endCxn id="6173" idx="1"/>
          </p:cNvCxnSpPr>
          <p:nvPr/>
        </p:nvCxnSpPr>
        <p:spPr>
          <a:xfrm rot="-5400000">
            <a:off x="4079300" y="3933900"/>
            <a:ext cx="1334700" cy="159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9" name="Google Shape;6189;p115"/>
          <p:cNvSpPr/>
          <p:nvPr/>
        </p:nvSpPr>
        <p:spPr>
          <a:xfrm>
            <a:off x="1800124" y="1077492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Stacked layers</a:t>
            </a:r>
            <a:endParaRPr sz="1000"/>
          </a:p>
        </p:txBody>
      </p:sp>
      <p:cxnSp>
        <p:nvCxnSpPr>
          <p:cNvPr id="6190" name="Google Shape;6190;p115"/>
          <p:cNvCxnSpPr>
            <a:endCxn id="6189" idx="0"/>
          </p:cNvCxnSpPr>
          <p:nvPr/>
        </p:nvCxnSpPr>
        <p:spPr>
          <a:xfrm>
            <a:off x="2350324" y="721392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1" name="Google Shape;6191;p115"/>
          <p:cNvSpPr/>
          <p:nvPr/>
        </p:nvSpPr>
        <p:spPr>
          <a:xfrm>
            <a:off x="1770563" y="326542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input</a:t>
            </a:r>
            <a:endParaRPr sz="1000"/>
          </a:p>
        </p:txBody>
      </p:sp>
      <p:sp>
        <p:nvSpPr>
          <p:cNvPr id="6192" name="Google Shape;6192;p115"/>
          <p:cNvSpPr txBox="1"/>
          <p:nvPr/>
        </p:nvSpPr>
        <p:spPr>
          <a:xfrm>
            <a:off x="2104070" y="674592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x</a:t>
            </a:r>
            <a:endParaRPr sz="1200"/>
          </a:p>
        </p:txBody>
      </p:sp>
      <p:sp>
        <p:nvSpPr>
          <p:cNvPr id="6193" name="Google Shape;6193;p115"/>
          <p:cNvSpPr txBox="1"/>
          <p:nvPr/>
        </p:nvSpPr>
        <p:spPr>
          <a:xfrm>
            <a:off x="1374112" y="1070308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F(x)</a:t>
            </a:r>
            <a:endParaRPr sz="1200"/>
          </a:p>
        </p:txBody>
      </p:sp>
      <p:cxnSp>
        <p:nvCxnSpPr>
          <p:cNvPr id="6194" name="Google Shape;6194;p115"/>
          <p:cNvCxnSpPr/>
          <p:nvPr/>
        </p:nvCxnSpPr>
        <p:spPr>
          <a:xfrm>
            <a:off x="2350313" y="1476008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5" name="Google Shape;6195;p115"/>
          <p:cNvSpPr txBox="1"/>
          <p:nvPr/>
        </p:nvSpPr>
        <p:spPr>
          <a:xfrm>
            <a:off x="1900462" y="1752233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y=F(x)</a:t>
            </a:r>
            <a:endParaRPr sz="1200"/>
          </a:p>
        </p:txBody>
      </p:sp>
      <p:sp>
        <p:nvSpPr>
          <p:cNvPr id="6196" name="Google Shape;6196;p115"/>
          <p:cNvSpPr/>
          <p:nvPr/>
        </p:nvSpPr>
        <p:spPr>
          <a:xfrm>
            <a:off x="4479740" y="1066850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Stacked layers</a:t>
            </a:r>
            <a:endParaRPr sz="1000"/>
          </a:p>
        </p:txBody>
      </p:sp>
      <p:cxnSp>
        <p:nvCxnSpPr>
          <p:cNvPr id="6197" name="Google Shape;6197;p115"/>
          <p:cNvCxnSpPr>
            <a:endCxn id="6196" idx="0"/>
          </p:cNvCxnSpPr>
          <p:nvPr/>
        </p:nvCxnSpPr>
        <p:spPr>
          <a:xfrm>
            <a:off x="5029940" y="710750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8" name="Google Shape;6198;p115"/>
          <p:cNvSpPr/>
          <p:nvPr/>
        </p:nvSpPr>
        <p:spPr>
          <a:xfrm>
            <a:off x="4450179" y="315900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input</a:t>
            </a:r>
            <a:endParaRPr sz="1000"/>
          </a:p>
        </p:txBody>
      </p:sp>
      <p:sp>
        <p:nvSpPr>
          <p:cNvPr id="6199" name="Google Shape;6199;p115"/>
          <p:cNvSpPr txBox="1"/>
          <p:nvPr/>
        </p:nvSpPr>
        <p:spPr>
          <a:xfrm>
            <a:off x="4783687" y="678667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x</a:t>
            </a:r>
            <a:endParaRPr sz="1200"/>
          </a:p>
        </p:txBody>
      </p:sp>
      <p:sp>
        <p:nvSpPr>
          <p:cNvPr id="6200" name="Google Shape;6200;p115"/>
          <p:cNvSpPr txBox="1"/>
          <p:nvPr/>
        </p:nvSpPr>
        <p:spPr>
          <a:xfrm>
            <a:off x="4053729" y="1059667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F(x)</a:t>
            </a:r>
            <a:endParaRPr sz="1200"/>
          </a:p>
        </p:txBody>
      </p:sp>
      <p:cxnSp>
        <p:nvCxnSpPr>
          <p:cNvPr id="6201" name="Google Shape;6201;p115"/>
          <p:cNvCxnSpPr/>
          <p:nvPr/>
        </p:nvCxnSpPr>
        <p:spPr>
          <a:xfrm flipH="1">
            <a:off x="5028729" y="1465367"/>
            <a:ext cx="1200" cy="1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02" name="Google Shape;6202;p115"/>
          <p:cNvSpPr txBox="1"/>
          <p:nvPr/>
        </p:nvSpPr>
        <p:spPr>
          <a:xfrm>
            <a:off x="4580079" y="1994400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y=F(x)+x</a:t>
            </a:r>
            <a:endParaRPr sz="1200"/>
          </a:p>
        </p:txBody>
      </p:sp>
      <p:sp>
        <p:nvSpPr>
          <p:cNvPr id="6203" name="Google Shape;6203;p115"/>
          <p:cNvSpPr/>
          <p:nvPr/>
        </p:nvSpPr>
        <p:spPr>
          <a:xfrm>
            <a:off x="4909563" y="1627100"/>
            <a:ext cx="252000" cy="25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04" name="Google Shape;6204;p115"/>
          <p:cNvCxnSpPr/>
          <p:nvPr/>
        </p:nvCxnSpPr>
        <p:spPr>
          <a:xfrm>
            <a:off x="5043488" y="863800"/>
            <a:ext cx="86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5" name="Google Shape;6205;p115"/>
          <p:cNvCxnSpPr/>
          <p:nvPr/>
        </p:nvCxnSpPr>
        <p:spPr>
          <a:xfrm>
            <a:off x="5911779" y="856433"/>
            <a:ext cx="0" cy="9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6" name="Google Shape;6206;p115"/>
          <p:cNvCxnSpPr/>
          <p:nvPr/>
        </p:nvCxnSpPr>
        <p:spPr>
          <a:xfrm>
            <a:off x="5161563" y="1759700"/>
            <a:ext cx="7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207" name="Google Shape;6207;p115"/>
          <p:cNvSpPr txBox="1"/>
          <p:nvPr/>
        </p:nvSpPr>
        <p:spPr>
          <a:xfrm>
            <a:off x="5855142" y="1082500"/>
            <a:ext cx="19257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x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identity</a:t>
            </a:r>
            <a:endParaRPr sz="1200"/>
          </a:p>
        </p:txBody>
      </p:sp>
      <p:cxnSp>
        <p:nvCxnSpPr>
          <p:cNvPr id="6208" name="Google Shape;6208;p115"/>
          <p:cNvCxnSpPr>
            <a:stCxn id="6203" idx="4"/>
          </p:cNvCxnSpPr>
          <p:nvPr/>
        </p:nvCxnSpPr>
        <p:spPr>
          <a:xfrm>
            <a:off x="5035563" y="1879100"/>
            <a:ext cx="0" cy="1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09" name="Google Shape;6209;p115"/>
          <p:cNvSpPr txBox="1"/>
          <p:nvPr/>
        </p:nvSpPr>
        <p:spPr>
          <a:xfrm>
            <a:off x="4751751" y="1569730"/>
            <a:ext cx="574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+</a:t>
            </a:r>
            <a:endParaRPr sz="12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116"/>
          <p:cNvSpPr/>
          <p:nvPr/>
        </p:nvSpPr>
        <p:spPr>
          <a:xfrm rot="5400000">
            <a:off x="452075" y="2452330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</a:t>
            </a:r>
            <a:endParaRPr sz="1200"/>
          </a:p>
        </p:txBody>
      </p:sp>
      <p:sp>
        <p:nvSpPr>
          <p:cNvPr id="6215" name="Google Shape;6215;p116"/>
          <p:cNvSpPr/>
          <p:nvPr/>
        </p:nvSpPr>
        <p:spPr>
          <a:xfrm rot="5400000">
            <a:off x="816925" y="2453330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6216" name="Google Shape;6216;p116"/>
          <p:cNvSpPr/>
          <p:nvPr/>
        </p:nvSpPr>
        <p:spPr>
          <a:xfrm rot="5400000">
            <a:off x="3111696" y="24444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cxnSp>
        <p:nvCxnSpPr>
          <p:cNvPr id="6217" name="Google Shape;6217;p116"/>
          <p:cNvCxnSpPr>
            <a:stCxn id="6214" idx="0"/>
            <a:endCxn id="6215" idx="2"/>
          </p:cNvCxnSpPr>
          <p:nvPr/>
        </p:nvCxnSpPr>
        <p:spPr>
          <a:xfrm>
            <a:off x="1006775" y="2589880"/>
            <a:ext cx="897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8" name="Google Shape;6218;p116"/>
          <p:cNvCxnSpPr>
            <a:stCxn id="6216" idx="0"/>
            <a:endCxn id="6216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9" name="Google Shape;6219;p116"/>
          <p:cNvCxnSpPr>
            <a:stCxn id="6216" idx="0"/>
            <a:endCxn id="6216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0" name="Google Shape;6220;p116"/>
          <p:cNvCxnSpPr>
            <a:stCxn id="6216" idx="0"/>
            <a:endCxn id="6216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1" name="Google Shape;6221;p116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2" name="Google Shape;6222;p116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3" name="Google Shape;6223;p116"/>
          <p:cNvCxnSpPr>
            <a:stCxn id="6216" idx="2"/>
          </p:cNvCxnSpPr>
          <p:nvPr/>
        </p:nvCxnSpPr>
        <p:spPr>
          <a:xfrm rot="10800000">
            <a:off x="3323796" y="25819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4" name="Google Shape;6224;p116"/>
          <p:cNvCxnSpPr>
            <a:endCxn id="6215" idx="0"/>
          </p:cNvCxnSpPr>
          <p:nvPr/>
        </p:nvCxnSpPr>
        <p:spPr>
          <a:xfrm rot="10800000">
            <a:off x="1371625" y="2590880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5" name="Google Shape;6225;p116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6" name="Google Shape;6226;p116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27" name="Google Shape;6227;p116"/>
          <p:cNvSpPr/>
          <p:nvPr/>
        </p:nvSpPr>
        <p:spPr>
          <a:xfrm>
            <a:off x="37499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Dense Block 2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228" name="Google Shape;6228;p116"/>
          <p:cNvSpPr/>
          <p:nvPr/>
        </p:nvSpPr>
        <p:spPr>
          <a:xfrm>
            <a:off x="38252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9" name="Google Shape;6229;p116"/>
          <p:cNvSpPr/>
          <p:nvPr/>
        </p:nvSpPr>
        <p:spPr>
          <a:xfrm>
            <a:off x="41417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0" name="Google Shape;6230;p116"/>
          <p:cNvSpPr/>
          <p:nvPr/>
        </p:nvSpPr>
        <p:spPr>
          <a:xfrm>
            <a:off x="44583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1" name="Google Shape;6231;p116"/>
          <p:cNvSpPr/>
          <p:nvPr/>
        </p:nvSpPr>
        <p:spPr>
          <a:xfrm>
            <a:off x="47748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2" name="Google Shape;6232;p116"/>
          <p:cNvSpPr/>
          <p:nvPr/>
        </p:nvSpPr>
        <p:spPr>
          <a:xfrm>
            <a:off x="50914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33" name="Google Shape;6233;p116"/>
          <p:cNvCxnSpPr>
            <a:stCxn id="6228" idx="6"/>
            <a:endCxn id="6229" idx="2"/>
          </p:cNvCxnSpPr>
          <p:nvPr/>
        </p:nvCxnSpPr>
        <p:spPr>
          <a:xfrm>
            <a:off x="39194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34" name="Google Shape;6234;p116"/>
          <p:cNvCxnSpPr>
            <a:stCxn id="6229" idx="6"/>
            <a:endCxn id="6230" idx="2"/>
          </p:cNvCxnSpPr>
          <p:nvPr/>
        </p:nvCxnSpPr>
        <p:spPr>
          <a:xfrm>
            <a:off x="42359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35" name="Google Shape;6235;p116"/>
          <p:cNvCxnSpPr>
            <a:stCxn id="6230" idx="6"/>
            <a:endCxn id="6231" idx="2"/>
          </p:cNvCxnSpPr>
          <p:nvPr/>
        </p:nvCxnSpPr>
        <p:spPr>
          <a:xfrm>
            <a:off x="45525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36" name="Google Shape;6236;p116"/>
          <p:cNvCxnSpPr>
            <a:stCxn id="6231" idx="6"/>
            <a:endCxn id="6232" idx="2"/>
          </p:cNvCxnSpPr>
          <p:nvPr/>
        </p:nvCxnSpPr>
        <p:spPr>
          <a:xfrm>
            <a:off x="48690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37" name="Google Shape;6237;p116"/>
          <p:cNvCxnSpPr>
            <a:stCxn id="6228" idx="4"/>
            <a:endCxn id="6230" idx="2"/>
          </p:cNvCxnSpPr>
          <p:nvPr/>
        </p:nvCxnSpPr>
        <p:spPr>
          <a:xfrm rot="-5400000">
            <a:off x="4142183" y="2245727"/>
            <a:ext cx="46200" cy="585900"/>
          </a:xfrm>
          <a:prstGeom prst="curvedConnector4">
            <a:avLst>
              <a:gd name="adj1" fmla="val -334140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38" name="Google Shape;6238;p116"/>
          <p:cNvCxnSpPr>
            <a:stCxn id="6228" idx="4"/>
            <a:endCxn id="6231" idx="2"/>
          </p:cNvCxnSpPr>
          <p:nvPr/>
        </p:nvCxnSpPr>
        <p:spPr>
          <a:xfrm rot="-5400000">
            <a:off x="4300433" y="2087477"/>
            <a:ext cx="46200" cy="902400"/>
          </a:xfrm>
          <a:prstGeom prst="curvedConnector4">
            <a:avLst>
              <a:gd name="adj1" fmla="val -676456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39" name="Google Shape;6239;p116"/>
          <p:cNvCxnSpPr>
            <a:stCxn id="6228" idx="4"/>
            <a:endCxn id="6232" idx="2"/>
          </p:cNvCxnSpPr>
          <p:nvPr/>
        </p:nvCxnSpPr>
        <p:spPr>
          <a:xfrm rot="-5400000">
            <a:off x="4458833" y="1929077"/>
            <a:ext cx="46200" cy="1219200"/>
          </a:xfrm>
          <a:prstGeom prst="curvedConnector4">
            <a:avLst>
              <a:gd name="adj1" fmla="val -78067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0" name="Google Shape;6240;p116"/>
          <p:cNvCxnSpPr>
            <a:stCxn id="6229" idx="4"/>
            <a:endCxn id="6231" idx="2"/>
          </p:cNvCxnSpPr>
          <p:nvPr/>
        </p:nvCxnSpPr>
        <p:spPr>
          <a:xfrm rot="-5400000">
            <a:off x="4458281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1" name="Google Shape;6241;p116"/>
          <p:cNvCxnSpPr>
            <a:stCxn id="6229" idx="4"/>
            <a:endCxn id="6232" idx="2"/>
          </p:cNvCxnSpPr>
          <p:nvPr/>
        </p:nvCxnSpPr>
        <p:spPr>
          <a:xfrm rot="-5400000">
            <a:off x="4616531" y="2088035"/>
            <a:ext cx="47100" cy="902400"/>
          </a:xfrm>
          <a:prstGeom prst="curvedConnector4">
            <a:avLst>
              <a:gd name="adj1" fmla="val -63219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2" name="Google Shape;6242;p116"/>
          <p:cNvCxnSpPr>
            <a:stCxn id="6230" idx="4"/>
            <a:endCxn id="6232" idx="2"/>
          </p:cNvCxnSpPr>
          <p:nvPr/>
        </p:nvCxnSpPr>
        <p:spPr>
          <a:xfrm rot="-5400000">
            <a:off x="4774828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243" name="Google Shape;6243;p116"/>
          <p:cNvSpPr/>
          <p:nvPr/>
        </p:nvSpPr>
        <p:spPr>
          <a:xfrm>
            <a:off x="6042557" y="2160564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Dense Block 3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244" name="Google Shape;6244;p116"/>
          <p:cNvSpPr/>
          <p:nvPr/>
        </p:nvSpPr>
        <p:spPr>
          <a:xfrm>
            <a:off x="6117817" y="2463342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5" name="Google Shape;6245;p116"/>
          <p:cNvSpPr/>
          <p:nvPr/>
        </p:nvSpPr>
        <p:spPr>
          <a:xfrm>
            <a:off x="6434365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6" name="Google Shape;6246;p116"/>
          <p:cNvSpPr/>
          <p:nvPr/>
        </p:nvSpPr>
        <p:spPr>
          <a:xfrm>
            <a:off x="6750913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7" name="Google Shape;6247;p116"/>
          <p:cNvSpPr/>
          <p:nvPr/>
        </p:nvSpPr>
        <p:spPr>
          <a:xfrm>
            <a:off x="7067461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8" name="Google Shape;6248;p116"/>
          <p:cNvSpPr/>
          <p:nvPr/>
        </p:nvSpPr>
        <p:spPr>
          <a:xfrm>
            <a:off x="7384008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49" name="Google Shape;6249;p116"/>
          <p:cNvCxnSpPr>
            <a:stCxn id="6244" idx="6"/>
            <a:endCxn id="6245" idx="2"/>
          </p:cNvCxnSpPr>
          <p:nvPr/>
        </p:nvCxnSpPr>
        <p:spPr>
          <a:xfrm>
            <a:off x="6212017" y="2510442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50" name="Google Shape;6250;p116"/>
          <p:cNvCxnSpPr>
            <a:stCxn id="6245" idx="6"/>
            <a:endCxn id="6246" idx="2"/>
          </p:cNvCxnSpPr>
          <p:nvPr/>
        </p:nvCxnSpPr>
        <p:spPr>
          <a:xfrm>
            <a:off x="6528565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51" name="Google Shape;6251;p116"/>
          <p:cNvCxnSpPr>
            <a:stCxn id="6246" idx="6"/>
            <a:endCxn id="6247" idx="2"/>
          </p:cNvCxnSpPr>
          <p:nvPr/>
        </p:nvCxnSpPr>
        <p:spPr>
          <a:xfrm>
            <a:off x="6845113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52" name="Google Shape;6252;p116"/>
          <p:cNvCxnSpPr>
            <a:stCxn id="6247" idx="6"/>
            <a:endCxn id="6248" idx="2"/>
          </p:cNvCxnSpPr>
          <p:nvPr/>
        </p:nvCxnSpPr>
        <p:spPr>
          <a:xfrm>
            <a:off x="7161661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53" name="Google Shape;6253;p116"/>
          <p:cNvCxnSpPr>
            <a:stCxn id="6244" idx="4"/>
            <a:endCxn id="6246" idx="2"/>
          </p:cNvCxnSpPr>
          <p:nvPr/>
        </p:nvCxnSpPr>
        <p:spPr>
          <a:xfrm rot="-5400000">
            <a:off x="6434767" y="2241492"/>
            <a:ext cx="46200" cy="585900"/>
          </a:xfrm>
          <a:prstGeom prst="curvedConnector4">
            <a:avLst>
              <a:gd name="adj1" fmla="val -3524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54" name="Google Shape;6254;p116"/>
          <p:cNvCxnSpPr>
            <a:stCxn id="6244" idx="4"/>
            <a:endCxn id="6247" idx="2"/>
          </p:cNvCxnSpPr>
          <p:nvPr/>
        </p:nvCxnSpPr>
        <p:spPr>
          <a:xfrm rot="-5400000">
            <a:off x="6593017" y="2083242"/>
            <a:ext cx="46200" cy="902400"/>
          </a:xfrm>
          <a:prstGeom prst="curvedConnector4">
            <a:avLst>
              <a:gd name="adj1" fmla="val -66496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55" name="Google Shape;6255;p116"/>
          <p:cNvCxnSpPr>
            <a:stCxn id="6244" idx="4"/>
            <a:endCxn id="6248" idx="2"/>
          </p:cNvCxnSpPr>
          <p:nvPr/>
        </p:nvCxnSpPr>
        <p:spPr>
          <a:xfrm rot="-5400000">
            <a:off x="6751417" y="1924842"/>
            <a:ext cx="46200" cy="1219200"/>
          </a:xfrm>
          <a:prstGeom prst="curvedConnector4">
            <a:avLst>
              <a:gd name="adj1" fmla="val -739371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56" name="Google Shape;6256;p116"/>
          <p:cNvCxnSpPr>
            <a:stCxn id="6245" idx="4"/>
            <a:endCxn id="6247" idx="2"/>
          </p:cNvCxnSpPr>
          <p:nvPr/>
        </p:nvCxnSpPr>
        <p:spPr>
          <a:xfrm rot="-5400000">
            <a:off x="6750865" y="2242050"/>
            <a:ext cx="47100" cy="585900"/>
          </a:xfrm>
          <a:prstGeom prst="curvedConnector4">
            <a:avLst>
              <a:gd name="adj1" fmla="val -37273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57" name="Google Shape;6257;p116"/>
          <p:cNvCxnSpPr>
            <a:stCxn id="6245" idx="4"/>
            <a:endCxn id="6248" idx="2"/>
          </p:cNvCxnSpPr>
          <p:nvPr/>
        </p:nvCxnSpPr>
        <p:spPr>
          <a:xfrm rot="-5400000">
            <a:off x="6909115" y="2083800"/>
            <a:ext cx="47100" cy="902400"/>
          </a:xfrm>
          <a:prstGeom prst="curvedConnector4">
            <a:avLst>
              <a:gd name="adj1" fmla="val -679313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58" name="Google Shape;6258;p116"/>
          <p:cNvCxnSpPr>
            <a:stCxn id="6246" idx="4"/>
            <a:endCxn id="6248" idx="2"/>
          </p:cNvCxnSpPr>
          <p:nvPr/>
        </p:nvCxnSpPr>
        <p:spPr>
          <a:xfrm rot="-5400000">
            <a:off x="7067413" y="2242050"/>
            <a:ext cx="47100" cy="585900"/>
          </a:xfrm>
          <a:prstGeom prst="curvedConnector4">
            <a:avLst>
              <a:gd name="adj1" fmla="val -32894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259" name="Google Shape;6259;p116"/>
          <p:cNvSpPr/>
          <p:nvPr/>
        </p:nvSpPr>
        <p:spPr>
          <a:xfrm rot="5400000">
            <a:off x="2772150" y="24444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6260" name="Google Shape;6260;p116"/>
          <p:cNvSpPr/>
          <p:nvPr/>
        </p:nvSpPr>
        <p:spPr>
          <a:xfrm rot="5400000">
            <a:off x="5403018" y="2440772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cxnSp>
        <p:nvCxnSpPr>
          <p:cNvPr id="6261" name="Google Shape;6261;p116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2" name="Google Shape;6262;p116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3" name="Google Shape;6263;p116"/>
          <p:cNvCxnSpPr>
            <a:stCxn id="6260" idx="2"/>
            <a:endCxn id="6264" idx="0"/>
          </p:cNvCxnSpPr>
          <p:nvPr/>
        </p:nvCxnSpPr>
        <p:spPr>
          <a:xfrm flipH="1">
            <a:off x="5618118" y="2578322"/>
            <a:ext cx="64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5" name="Google Shape;6265;p116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6" name="Google Shape;6266;p116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64" name="Google Shape;6264;p116"/>
          <p:cNvSpPr/>
          <p:nvPr/>
        </p:nvSpPr>
        <p:spPr>
          <a:xfrm rot="5400000">
            <a:off x="5063472" y="2441992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6267" name="Google Shape;6267;p116"/>
          <p:cNvSpPr/>
          <p:nvPr/>
        </p:nvSpPr>
        <p:spPr>
          <a:xfrm>
            <a:off x="14330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Dense Block 1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268" name="Google Shape;6268;p116"/>
          <p:cNvSpPr/>
          <p:nvPr/>
        </p:nvSpPr>
        <p:spPr>
          <a:xfrm>
            <a:off x="15083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9" name="Google Shape;6269;p116"/>
          <p:cNvSpPr/>
          <p:nvPr/>
        </p:nvSpPr>
        <p:spPr>
          <a:xfrm>
            <a:off x="18248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0" name="Google Shape;6270;p116"/>
          <p:cNvSpPr/>
          <p:nvPr/>
        </p:nvSpPr>
        <p:spPr>
          <a:xfrm>
            <a:off x="21414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1" name="Google Shape;6271;p116"/>
          <p:cNvSpPr/>
          <p:nvPr/>
        </p:nvSpPr>
        <p:spPr>
          <a:xfrm>
            <a:off x="24579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2" name="Google Shape;6272;p116"/>
          <p:cNvSpPr/>
          <p:nvPr/>
        </p:nvSpPr>
        <p:spPr>
          <a:xfrm>
            <a:off x="27745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73" name="Google Shape;6273;p116"/>
          <p:cNvCxnSpPr>
            <a:stCxn id="6268" idx="6"/>
            <a:endCxn id="6269" idx="2"/>
          </p:cNvCxnSpPr>
          <p:nvPr/>
        </p:nvCxnSpPr>
        <p:spPr>
          <a:xfrm>
            <a:off x="16025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74" name="Google Shape;6274;p116"/>
          <p:cNvCxnSpPr>
            <a:stCxn id="6269" idx="6"/>
            <a:endCxn id="6270" idx="2"/>
          </p:cNvCxnSpPr>
          <p:nvPr/>
        </p:nvCxnSpPr>
        <p:spPr>
          <a:xfrm>
            <a:off x="19190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75" name="Google Shape;6275;p116"/>
          <p:cNvCxnSpPr>
            <a:stCxn id="6270" idx="6"/>
            <a:endCxn id="6271" idx="2"/>
          </p:cNvCxnSpPr>
          <p:nvPr/>
        </p:nvCxnSpPr>
        <p:spPr>
          <a:xfrm>
            <a:off x="22356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76" name="Google Shape;6276;p116"/>
          <p:cNvCxnSpPr>
            <a:stCxn id="6271" idx="6"/>
            <a:endCxn id="6272" idx="2"/>
          </p:cNvCxnSpPr>
          <p:nvPr/>
        </p:nvCxnSpPr>
        <p:spPr>
          <a:xfrm>
            <a:off x="25521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77" name="Google Shape;6277;p116"/>
          <p:cNvCxnSpPr>
            <a:stCxn id="6268" idx="4"/>
            <a:endCxn id="6270" idx="2"/>
          </p:cNvCxnSpPr>
          <p:nvPr/>
        </p:nvCxnSpPr>
        <p:spPr>
          <a:xfrm rot="-5400000">
            <a:off x="1825283" y="2245727"/>
            <a:ext cx="46200" cy="585900"/>
          </a:xfrm>
          <a:prstGeom prst="curvedConnector4">
            <a:avLst>
              <a:gd name="adj1" fmla="val -30437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78" name="Google Shape;6278;p116"/>
          <p:cNvCxnSpPr>
            <a:stCxn id="6268" idx="4"/>
            <a:endCxn id="6271" idx="2"/>
          </p:cNvCxnSpPr>
          <p:nvPr/>
        </p:nvCxnSpPr>
        <p:spPr>
          <a:xfrm rot="-5400000">
            <a:off x="1983533" y="2087477"/>
            <a:ext cx="46200" cy="902400"/>
          </a:xfrm>
          <a:prstGeom prst="curvedConnector4">
            <a:avLst>
              <a:gd name="adj1" fmla="val -602051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79" name="Google Shape;6279;p116"/>
          <p:cNvCxnSpPr>
            <a:stCxn id="6268" idx="4"/>
            <a:endCxn id="6272" idx="2"/>
          </p:cNvCxnSpPr>
          <p:nvPr/>
        </p:nvCxnSpPr>
        <p:spPr>
          <a:xfrm rot="-5400000">
            <a:off x="2141933" y="1929077"/>
            <a:ext cx="46200" cy="1219200"/>
          </a:xfrm>
          <a:prstGeom prst="curvedConnector4">
            <a:avLst>
              <a:gd name="adj1" fmla="val -69133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80" name="Google Shape;6280;p116"/>
          <p:cNvCxnSpPr>
            <a:stCxn id="6269" idx="4"/>
            <a:endCxn id="6271" idx="2"/>
          </p:cNvCxnSpPr>
          <p:nvPr/>
        </p:nvCxnSpPr>
        <p:spPr>
          <a:xfrm rot="-5400000">
            <a:off x="2141381" y="2246285"/>
            <a:ext cx="47100" cy="585900"/>
          </a:xfrm>
          <a:prstGeom prst="curvedConnector4">
            <a:avLst>
              <a:gd name="adj1" fmla="val -29642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81" name="Google Shape;6281;p116"/>
          <p:cNvCxnSpPr>
            <a:stCxn id="6269" idx="4"/>
            <a:endCxn id="6272" idx="2"/>
          </p:cNvCxnSpPr>
          <p:nvPr/>
        </p:nvCxnSpPr>
        <p:spPr>
          <a:xfrm rot="-5400000">
            <a:off x="2299631" y="2088035"/>
            <a:ext cx="47100" cy="902400"/>
          </a:xfrm>
          <a:prstGeom prst="curvedConnector4">
            <a:avLst>
              <a:gd name="adj1" fmla="val -661390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82" name="Google Shape;6282;p116"/>
          <p:cNvCxnSpPr>
            <a:stCxn id="6270" idx="4"/>
            <a:endCxn id="6272" idx="2"/>
          </p:cNvCxnSpPr>
          <p:nvPr/>
        </p:nvCxnSpPr>
        <p:spPr>
          <a:xfrm rot="-5400000">
            <a:off x="2457928" y="2246285"/>
            <a:ext cx="47100" cy="585900"/>
          </a:xfrm>
          <a:prstGeom prst="curvedConnector4">
            <a:avLst>
              <a:gd name="adj1" fmla="val -31101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83" name="Google Shape;6283;p116"/>
          <p:cNvCxnSpPr>
            <a:stCxn id="6267" idx="3"/>
            <a:endCxn id="6259" idx="2"/>
          </p:cNvCxnSpPr>
          <p:nvPr/>
        </p:nvCxnSpPr>
        <p:spPr>
          <a:xfrm>
            <a:off x="2945072" y="2581950"/>
            <a:ext cx="1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4" name="Google Shape;6284;p116"/>
          <p:cNvCxnSpPr>
            <a:stCxn id="6227" idx="1"/>
            <a:endCxn id="6227" idx="1"/>
          </p:cNvCxnSpPr>
          <p:nvPr/>
        </p:nvCxnSpPr>
        <p:spPr>
          <a:xfrm>
            <a:off x="3749972" y="25819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5" name="Google Shape;6285;p116"/>
          <p:cNvCxnSpPr>
            <a:stCxn id="6216" idx="0"/>
            <a:endCxn id="6227" idx="1"/>
          </p:cNvCxnSpPr>
          <p:nvPr/>
        </p:nvCxnSpPr>
        <p:spPr>
          <a:xfrm>
            <a:off x="3666396" y="2581955"/>
            <a:ext cx="8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6" name="Google Shape;6286;p116"/>
          <p:cNvCxnSpPr>
            <a:stCxn id="6264" idx="2"/>
            <a:endCxn id="6227" idx="3"/>
          </p:cNvCxnSpPr>
          <p:nvPr/>
        </p:nvCxnSpPr>
        <p:spPr>
          <a:xfrm flipH="1">
            <a:off x="5262072" y="2579542"/>
            <a:ext cx="81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7" name="Google Shape;6287;p116"/>
          <p:cNvCxnSpPr>
            <a:stCxn id="6260" idx="0"/>
            <a:endCxn id="6243" idx="1"/>
          </p:cNvCxnSpPr>
          <p:nvPr/>
        </p:nvCxnSpPr>
        <p:spPr>
          <a:xfrm rot="10800000" flipH="1">
            <a:off x="5957718" y="2577722"/>
            <a:ext cx="84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8" name="Google Shape;6288;p116"/>
          <p:cNvSpPr/>
          <p:nvPr/>
        </p:nvSpPr>
        <p:spPr>
          <a:xfrm rot="5400000">
            <a:off x="7359768" y="243884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sp>
        <p:nvSpPr>
          <p:cNvPr id="6289" name="Google Shape;6289;p116"/>
          <p:cNvSpPr/>
          <p:nvPr/>
        </p:nvSpPr>
        <p:spPr>
          <a:xfrm rot="5400000">
            <a:off x="7719707" y="2437404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sp>
        <p:nvSpPr>
          <p:cNvPr id="6290" name="Google Shape;6290;p116"/>
          <p:cNvSpPr/>
          <p:nvPr/>
        </p:nvSpPr>
        <p:spPr>
          <a:xfrm rot="5400000">
            <a:off x="8079628" y="2436982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Softmax</a:t>
            </a:r>
            <a:endParaRPr sz="1200"/>
          </a:p>
        </p:txBody>
      </p:sp>
      <p:cxnSp>
        <p:nvCxnSpPr>
          <p:cNvPr id="6291" name="Google Shape;6291;p116"/>
          <p:cNvCxnSpPr>
            <a:stCxn id="6243" idx="3"/>
            <a:endCxn id="6288" idx="2"/>
          </p:cNvCxnSpPr>
          <p:nvPr/>
        </p:nvCxnSpPr>
        <p:spPr>
          <a:xfrm rot="10800000" flipH="1">
            <a:off x="7554557" y="2576514"/>
            <a:ext cx="84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2" name="Google Shape;6292;p116"/>
          <p:cNvCxnSpPr>
            <a:stCxn id="6288" idx="0"/>
            <a:endCxn id="6289" idx="2"/>
          </p:cNvCxnSpPr>
          <p:nvPr/>
        </p:nvCxnSpPr>
        <p:spPr>
          <a:xfrm rot="10800000" flipH="1">
            <a:off x="7914468" y="2574895"/>
            <a:ext cx="84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3" name="Google Shape;6293;p116"/>
          <p:cNvCxnSpPr>
            <a:stCxn id="6289" idx="0"/>
            <a:endCxn id="6290" idx="2"/>
          </p:cNvCxnSpPr>
          <p:nvPr/>
        </p:nvCxnSpPr>
        <p:spPr>
          <a:xfrm rot="10800000" flipH="1">
            <a:off x="8274407" y="2574654"/>
            <a:ext cx="84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4" name="Google Shape;6294;p116"/>
          <p:cNvCxnSpPr/>
          <p:nvPr/>
        </p:nvCxnSpPr>
        <p:spPr>
          <a:xfrm>
            <a:off x="3003200" y="312010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5" name="Google Shape;6295;p116"/>
          <p:cNvCxnSpPr/>
          <p:nvPr/>
        </p:nvCxnSpPr>
        <p:spPr>
          <a:xfrm rot="10800000">
            <a:off x="3007304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6" name="Google Shape;6296;p116"/>
          <p:cNvCxnSpPr/>
          <p:nvPr/>
        </p:nvCxnSpPr>
        <p:spPr>
          <a:xfrm rot="10800000">
            <a:off x="3706711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7" name="Google Shape;6297;p116"/>
          <p:cNvCxnSpPr/>
          <p:nvPr/>
        </p:nvCxnSpPr>
        <p:spPr>
          <a:xfrm>
            <a:off x="5298405" y="3120104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8" name="Google Shape;6298;p116"/>
          <p:cNvCxnSpPr/>
          <p:nvPr/>
        </p:nvCxnSpPr>
        <p:spPr>
          <a:xfrm rot="10800000">
            <a:off x="5302509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9" name="Google Shape;6299;p116"/>
          <p:cNvCxnSpPr/>
          <p:nvPr/>
        </p:nvCxnSpPr>
        <p:spPr>
          <a:xfrm rot="10800000">
            <a:off x="6001916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0" name="Google Shape;6300;p116"/>
          <p:cNvCxnSpPr/>
          <p:nvPr/>
        </p:nvCxnSpPr>
        <p:spPr>
          <a:xfrm>
            <a:off x="3370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1" name="Google Shape;6301;p116"/>
          <p:cNvCxnSpPr/>
          <p:nvPr/>
        </p:nvCxnSpPr>
        <p:spPr>
          <a:xfrm>
            <a:off x="5656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2" name="Google Shape;6302;p116"/>
          <p:cNvCxnSpPr/>
          <p:nvPr/>
        </p:nvCxnSpPr>
        <p:spPr>
          <a:xfrm>
            <a:off x="3363693" y="3211275"/>
            <a:ext cx="22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03" name="Google Shape;6303;p116"/>
          <p:cNvSpPr txBox="1"/>
          <p:nvPr/>
        </p:nvSpPr>
        <p:spPr>
          <a:xfrm>
            <a:off x="3873950" y="3129643"/>
            <a:ext cx="391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Transition layers</a:t>
            </a:r>
            <a:endParaRPr sz="10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8" name="Google Shape;6308;p1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24738" y="-2309750"/>
            <a:ext cx="3416424" cy="20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9" name="Google Shape;6309;p117"/>
          <p:cNvSpPr/>
          <p:nvPr/>
        </p:nvSpPr>
        <p:spPr>
          <a:xfrm>
            <a:off x="926625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conv</a:t>
            </a:r>
            <a:endParaRPr sz="900"/>
          </a:p>
        </p:txBody>
      </p:sp>
      <p:sp>
        <p:nvSpPr>
          <p:cNvPr id="6310" name="Google Shape;6310;p117"/>
          <p:cNvSpPr txBox="1"/>
          <p:nvPr/>
        </p:nvSpPr>
        <p:spPr>
          <a:xfrm>
            <a:off x="2534565" y="3953986"/>
            <a:ext cx="384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311" name="Google Shape;6311;p117"/>
          <p:cNvSpPr/>
          <p:nvPr/>
        </p:nvSpPr>
        <p:spPr>
          <a:xfrm>
            <a:off x="109611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312" name="Google Shape;6312;p117"/>
          <p:cNvSpPr/>
          <p:nvPr/>
        </p:nvSpPr>
        <p:spPr>
          <a:xfrm>
            <a:off x="1252437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identity</a:t>
            </a:r>
            <a:endParaRPr sz="900"/>
          </a:p>
        </p:txBody>
      </p:sp>
      <p:sp>
        <p:nvSpPr>
          <p:cNvPr id="6313" name="Google Shape;6313;p117"/>
          <p:cNvSpPr/>
          <p:nvPr/>
        </p:nvSpPr>
        <p:spPr>
          <a:xfrm>
            <a:off x="1702124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conv</a:t>
            </a:r>
            <a:endParaRPr sz="900"/>
          </a:p>
        </p:txBody>
      </p:sp>
      <p:sp>
        <p:nvSpPr>
          <p:cNvPr id="6314" name="Google Shape;6314;p117"/>
          <p:cNvSpPr/>
          <p:nvPr/>
        </p:nvSpPr>
        <p:spPr>
          <a:xfrm>
            <a:off x="2025576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5x5 conv</a:t>
            </a:r>
            <a:endParaRPr sz="900"/>
          </a:p>
        </p:txBody>
      </p:sp>
      <p:sp>
        <p:nvSpPr>
          <p:cNvPr id="6315" name="Google Shape;6315;p117"/>
          <p:cNvSpPr/>
          <p:nvPr/>
        </p:nvSpPr>
        <p:spPr>
          <a:xfrm>
            <a:off x="2375100" y="2546700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avg</a:t>
            </a:r>
            <a:endParaRPr sz="900"/>
          </a:p>
        </p:txBody>
      </p:sp>
      <p:sp>
        <p:nvSpPr>
          <p:cNvPr id="6316" name="Google Shape;6316;p117"/>
          <p:cNvSpPr/>
          <p:nvPr/>
        </p:nvSpPr>
        <p:spPr>
          <a:xfrm>
            <a:off x="2725625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identity</a:t>
            </a:r>
            <a:endParaRPr sz="900"/>
          </a:p>
        </p:txBody>
      </p:sp>
      <p:sp>
        <p:nvSpPr>
          <p:cNvPr id="6317" name="Google Shape;6317;p117"/>
          <p:cNvSpPr/>
          <p:nvPr/>
        </p:nvSpPr>
        <p:spPr>
          <a:xfrm>
            <a:off x="3193967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avg</a:t>
            </a:r>
            <a:endParaRPr sz="900"/>
          </a:p>
        </p:txBody>
      </p:sp>
      <p:sp>
        <p:nvSpPr>
          <p:cNvPr id="6318" name="Google Shape;6318;p117"/>
          <p:cNvSpPr/>
          <p:nvPr/>
        </p:nvSpPr>
        <p:spPr>
          <a:xfrm>
            <a:off x="3510190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avg</a:t>
            </a:r>
            <a:endParaRPr sz="900"/>
          </a:p>
        </p:txBody>
      </p:sp>
      <p:sp>
        <p:nvSpPr>
          <p:cNvPr id="6319" name="Google Shape;6319;p117"/>
          <p:cNvSpPr/>
          <p:nvPr/>
        </p:nvSpPr>
        <p:spPr>
          <a:xfrm>
            <a:off x="3864510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conv</a:t>
            </a:r>
            <a:endParaRPr sz="900"/>
          </a:p>
        </p:txBody>
      </p:sp>
      <p:sp>
        <p:nvSpPr>
          <p:cNvPr id="6320" name="Google Shape;6320;p117"/>
          <p:cNvSpPr/>
          <p:nvPr/>
        </p:nvSpPr>
        <p:spPr>
          <a:xfrm>
            <a:off x="4184387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5x5 conv</a:t>
            </a:r>
            <a:endParaRPr sz="900"/>
          </a:p>
        </p:txBody>
      </p:sp>
      <p:sp>
        <p:nvSpPr>
          <p:cNvPr id="6321" name="Google Shape;6321;p117"/>
          <p:cNvSpPr/>
          <p:nvPr/>
        </p:nvSpPr>
        <p:spPr>
          <a:xfrm>
            <a:off x="184162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add</a:t>
            </a:r>
            <a:endParaRPr sz="800"/>
          </a:p>
        </p:txBody>
      </p:sp>
      <p:sp>
        <p:nvSpPr>
          <p:cNvPr id="6322" name="Google Shape;6322;p117"/>
          <p:cNvSpPr/>
          <p:nvPr/>
        </p:nvSpPr>
        <p:spPr>
          <a:xfrm>
            <a:off x="256624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323" name="Google Shape;6323;p117"/>
          <p:cNvSpPr/>
          <p:nvPr/>
        </p:nvSpPr>
        <p:spPr>
          <a:xfrm>
            <a:off x="3359261" y="2152173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324" name="Google Shape;6324;p117"/>
          <p:cNvSpPr/>
          <p:nvPr/>
        </p:nvSpPr>
        <p:spPr>
          <a:xfrm>
            <a:off x="403987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325" name="Google Shape;6325;p117"/>
          <p:cNvSpPr/>
          <p:nvPr/>
        </p:nvSpPr>
        <p:spPr>
          <a:xfrm>
            <a:off x="2309093" y="1762885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Filter concatenation</a:t>
            </a:r>
            <a:endParaRPr sz="900"/>
          </a:p>
        </p:txBody>
      </p:sp>
      <p:sp>
        <p:nvSpPr>
          <p:cNvPr id="6326" name="Google Shape;6326;p117"/>
          <p:cNvSpPr/>
          <p:nvPr/>
        </p:nvSpPr>
        <p:spPr>
          <a:xfrm>
            <a:off x="2568350" y="3030375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</a:t>
            </a:r>
            <a:r>
              <a:rPr lang="en-GB" sz="1000" baseline="-25000"/>
              <a:t>i</a:t>
            </a:r>
            <a:endParaRPr sz="1000" baseline="-25000"/>
          </a:p>
        </p:txBody>
      </p:sp>
      <p:sp>
        <p:nvSpPr>
          <p:cNvPr id="6327" name="Google Shape;6327;p117"/>
          <p:cNvSpPr/>
          <p:nvPr/>
        </p:nvSpPr>
        <p:spPr>
          <a:xfrm>
            <a:off x="2573649" y="3806400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</a:t>
            </a:r>
            <a:r>
              <a:rPr lang="en-GB" sz="1000" baseline="-25000"/>
              <a:t>i-1</a:t>
            </a:r>
            <a:endParaRPr sz="1000" baseline="-25000"/>
          </a:p>
        </p:txBody>
      </p:sp>
      <p:sp>
        <p:nvSpPr>
          <p:cNvPr id="6328" name="Google Shape;6328;p117"/>
          <p:cNvSpPr/>
          <p:nvPr/>
        </p:nvSpPr>
        <p:spPr>
          <a:xfrm>
            <a:off x="256313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329" name="Google Shape;6329;p117"/>
          <p:cNvSpPr txBox="1"/>
          <p:nvPr/>
        </p:nvSpPr>
        <p:spPr>
          <a:xfrm>
            <a:off x="254609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 sz="800"/>
          </a:p>
        </p:txBody>
      </p:sp>
      <p:cxnSp>
        <p:nvCxnSpPr>
          <p:cNvPr id="6330" name="Google Shape;6330;p117"/>
          <p:cNvCxnSpPr>
            <a:stCxn id="6327" idx="3"/>
            <a:endCxn id="6320" idx="2"/>
          </p:cNvCxnSpPr>
          <p:nvPr/>
        </p:nvCxnSpPr>
        <p:spPr>
          <a:xfrm rot="10800000" flipH="1">
            <a:off x="2858949" y="2832000"/>
            <a:ext cx="14556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31" name="Google Shape;6331;p117"/>
          <p:cNvCxnSpPr>
            <a:stCxn id="6327" idx="3"/>
            <a:endCxn id="6319" idx="2"/>
          </p:cNvCxnSpPr>
          <p:nvPr/>
        </p:nvCxnSpPr>
        <p:spPr>
          <a:xfrm rot="10800000" flipH="1">
            <a:off x="2858949" y="2832000"/>
            <a:ext cx="11355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32" name="Google Shape;6332;p117"/>
          <p:cNvCxnSpPr>
            <a:stCxn id="6327" idx="3"/>
            <a:endCxn id="6318" idx="2"/>
          </p:cNvCxnSpPr>
          <p:nvPr/>
        </p:nvCxnSpPr>
        <p:spPr>
          <a:xfrm rot="10800000" flipH="1">
            <a:off x="2858949" y="2832000"/>
            <a:ext cx="7812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33" name="Google Shape;6333;p117"/>
          <p:cNvCxnSpPr>
            <a:stCxn id="6327" idx="3"/>
            <a:endCxn id="6317" idx="2"/>
          </p:cNvCxnSpPr>
          <p:nvPr/>
        </p:nvCxnSpPr>
        <p:spPr>
          <a:xfrm rot="10800000" flipH="1">
            <a:off x="2858949" y="2832000"/>
            <a:ext cx="4650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34" name="Google Shape;6334;p117"/>
          <p:cNvCxnSpPr>
            <a:stCxn id="6327" idx="3"/>
            <a:endCxn id="6316" idx="2"/>
          </p:cNvCxnSpPr>
          <p:nvPr/>
        </p:nvCxnSpPr>
        <p:spPr>
          <a:xfrm rot="10800000" flipH="1">
            <a:off x="2858949" y="2832900"/>
            <a:ext cx="588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35" name="Google Shape;6335;p117"/>
          <p:cNvCxnSpPr>
            <a:stCxn id="6327" idx="1"/>
            <a:endCxn id="6313" idx="2"/>
          </p:cNvCxnSpPr>
          <p:nvPr/>
        </p:nvCxnSpPr>
        <p:spPr>
          <a:xfrm rot="10800000">
            <a:off x="1832049" y="2832900"/>
            <a:ext cx="7416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36" name="Google Shape;6336;p117"/>
          <p:cNvCxnSpPr>
            <a:stCxn id="6327" idx="0"/>
            <a:endCxn id="6328" idx="1"/>
          </p:cNvCxnSpPr>
          <p:nvPr/>
        </p:nvCxnSpPr>
        <p:spPr>
          <a:xfrm rot="5400000" flipH="1">
            <a:off x="2634849" y="3724950"/>
            <a:ext cx="161700" cy="12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37" name="Google Shape;6337;p117"/>
          <p:cNvCxnSpPr>
            <a:stCxn id="6328" idx="3"/>
            <a:endCxn id="6326" idx="2"/>
          </p:cNvCxnSpPr>
          <p:nvPr/>
        </p:nvCxnSpPr>
        <p:spPr>
          <a:xfrm rot="5400000" flipH="1">
            <a:off x="2625388" y="3328374"/>
            <a:ext cx="175200" cy="42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38" name="Google Shape;6338;p117"/>
          <p:cNvCxnSpPr>
            <a:stCxn id="6326" idx="1"/>
            <a:endCxn id="6315" idx="2"/>
          </p:cNvCxnSpPr>
          <p:nvPr/>
        </p:nvCxnSpPr>
        <p:spPr>
          <a:xfrm rot="10800000">
            <a:off x="2505050" y="2832975"/>
            <a:ext cx="633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39" name="Google Shape;6339;p117"/>
          <p:cNvCxnSpPr>
            <a:stCxn id="6326" idx="1"/>
            <a:endCxn id="6314" idx="2"/>
          </p:cNvCxnSpPr>
          <p:nvPr/>
        </p:nvCxnSpPr>
        <p:spPr>
          <a:xfrm rot="10800000">
            <a:off x="2155550" y="283297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0" name="Google Shape;6340;p117"/>
          <p:cNvCxnSpPr>
            <a:stCxn id="6326" idx="1"/>
            <a:endCxn id="6312" idx="2"/>
          </p:cNvCxnSpPr>
          <p:nvPr/>
        </p:nvCxnSpPr>
        <p:spPr>
          <a:xfrm rot="10800000">
            <a:off x="1444550" y="2832975"/>
            <a:ext cx="1123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1" name="Google Shape;6341;p117"/>
          <p:cNvCxnSpPr>
            <a:stCxn id="6326" idx="1"/>
            <a:endCxn id="6309" idx="2"/>
          </p:cNvCxnSpPr>
          <p:nvPr/>
        </p:nvCxnSpPr>
        <p:spPr>
          <a:xfrm rot="10800000">
            <a:off x="1056650" y="2832975"/>
            <a:ext cx="15117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2" name="Google Shape;6342;p117"/>
          <p:cNvCxnSpPr>
            <a:stCxn id="6309" idx="0"/>
            <a:endCxn id="6311" idx="2"/>
          </p:cNvCxnSpPr>
          <p:nvPr/>
        </p:nvCxnSpPr>
        <p:spPr>
          <a:xfrm rot="-5400000">
            <a:off x="1052175" y="2378700"/>
            <a:ext cx="172500" cy="16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3" name="Google Shape;6343;p117"/>
          <p:cNvCxnSpPr>
            <a:stCxn id="6312" idx="0"/>
            <a:endCxn id="6311" idx="2"/>
          </p:cNvCxnSpPr>
          <p:nvPr/>
        </p:nvCxnSpPr>
        <p:spPr>
          <a:xfrm rot="5400000" flipH="1">
            <a:off x="1245987" y="2348250"/>
            <a:ext cx="172500" cy="224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4" name="Google Shape;6344;p117"/>
          <p:cNvCxnSpPr>
            <a:stCxn id="6314" idx="0"/>
            <a:endCxn id="6321" idx="2"/>
          </p:cNvCxnSpPr>
          <p:nvPr/>
        </p:nvCxnSpPr>
        <p:spPr>
          <a:xfrm rot="5400000" flipH="1">
            <a:off x="1974426" y="2365500"/>
            <a:ext cx="172500" cy="1899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5" name="Google Shape;6345;p117"/>
          <p:cNvCxnSpPr>
            <a:stCxn id="6315" idx="0"/>
            <a:endCxn id="6322" idx="2"/>
          </p:cNvCxnSpPr>
          <p:nvPr/>
        </p:nvCxnSpPr>
        <p:spPr>
          <a:xfrm rot="-5400000">
            <a:off x="2511450" y="2367900"/>
            <a:ext cx="172500" cy="1851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6" name="Google Shape;6346;p117"/>
          <p:cNvCxnSpPr>
            <a:stCxn id="6313" idx="0"/>
            <a:endCxn id="6321" idx="2"/>
          </p:cNvCxnSpPr>
          <p:nvPr/>
        </p:nvCxnSpPr>
        <p:spPr>
          <a:xfrm rot="-5400000">
            <a:off x="1812674" y="2393700"/>
            <a:ext cx="172500" cy="13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47" name="Google Shape;6347;p117"/>
          <p:cNvCxnSpPr>
            <a:stCxn id="6316" idx="0"/>
            <a:endCxn id="6322" idx="2"/>
          </p:cNvCxnSpPr>
          <p:nvPr/>
        </p:nvCxnSpPr>
        <p:spPr>
          <a:xfrm rot="5400000" flipH="1">
            <a:off x="2717675" y="2346750"/>
            <a:ext cx="172500" cy="227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48" name="Google Shape;6348;p117"/>
          <p:cNvCxnSpPr>
            <a:stCxn id="6317" idx="0"/>
            <a:endCxn id="6323" idx="2"/>
          </p:cNvCxnSpPr>
          <p:nvPr/>
        </p:nvCxnSpPr>
        <p:spPr>
          <a:xfrm rot="-5400000">
            <a:off x="3317417" y="2379888"/>
            <a:ext cx="172500" cy="159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49" name="Google Shape;6349;p117"/>
          <p:cNvCxnSpPr>
            <a:stCxn id="6318" idx="0"/>
            <a:endCxn id="6323" idx="2"/>
          </p:cNvCxnSpPr>
          <p:nvPr/>
        </p:nvCxnSpPr>
        <p:spPr>
          <a:xfrm rot="5400000" flipH="1">
            <a:off x="3475540" y="2381088"/>
            <a:ext cx="172500" cy="156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50" name="Google Shape;6350;p117"/>
          <p:cNvCxnSpPr>
            <a:stCxn id="6319" idx="0"/>
            <a:endCxn id="6324" idx="2"/>
          </p:cNvCxnSpPr>
          <p:nvPr/>
        </p:nvCxnSpPr>
        <p:spPr>
          <a:xfrm rot="-5400000">
            <a:off x="3993510" y="2375250"/>
            <a:ext cx="171600" cy="169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51" name="Google Shape;6351;p117"/>
          <p:cNvCxnSpPr>
            <a:stCxn id="6320" idx="0"/>
            <a:endCxn id="6324" idx="2"/>
          </p:cNvCxnSpPr>
          <p:nvPr/>
        </p:nvCxnSpPr>
        <p:spPr>
          <a:xfrm rot="5400000" flipH="1">
            <a:off x="4153337" y="2384700"/>
            <a:ext cx="171600" cy="1506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52" name="Google Shape;6352;p117"/>
          <p:cNvCxnSpPr>
            <a:stCxn id="6311" idx="0"/>
            <a:endCxn id="6325" idx="2"/>
          </p:cNvCxnSpPr>
          <p:nvPr/>
        </p:nvCxnSpPr>
        <p:spPr>
          <a:xfrm rot="10800000" flipH="1">
            <a:off x="1220162" y="2048986"/>
            <a:ext cx="14721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3" name="Google Shape;6353;p117"/>
          <p:cNvCxnSpPr>
            <a:stCxn id="6321" idx="0"/>
            <a:endCxn id="6325" idx="2"/>
          </p:cNvCxnSpPr>
          <p:nvPr/>
        </p:nvCxnSpPr>
        <p:spPr>
          <a:xfrm rot="10800000" flipH="1">
            <a:off x="1965675" y="2048986"/>
            <a:ext cx="7266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4" name="Google Shape;6354;p117"/>
          <p:cNvCxnSpPr>
            <a:stCxn id="6322" idx="0"/>
            <a:endCxn id="6325" idx="2"/>
          </p:cNvCxnSpPr>
          <p:nvPr/>
        </p:nvCxnSpPr>
        <p:spPr>
          <a:xfrm rot="10800000" flipH="1">
            <a:off x="2690292" y="2048986"/>
            <a:ext cx="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5" name="Google Shape;6355;p117"/>
          <p:cNvCxnSpPr>
            <a:stCxn id="6323" idx="0"/>
            <a:endCxn id="6325" idx="2"/>
          </p:cNvCxnSpPr>
          <p:nvPr/>
        </p:nvCxnSpPr>
        <p:spPr>
          <a:xfrm rot="10800000">
            <a:off x="2692211" y="2048973"/>
            <a:ext cx="791100" cy="1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6" name="Google Shape;6356;p117"/>
          <p:cNvCxnSpPr>
            <a:stCxn id="6324" idx="0"/>
            <a:endCxn id="6325" idx="2"/>
          </p:cNvCxnSpPr>
          <p:nvPr/>
        </p:nvCxnSpPr>
        <p:spPr>
          <a:xfrm rot="10800000">
            <a:off x="2692125" y="2048986"/>
            <a:ext cx="147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7" name="Google Shape;6357;p117"/>
          <p:cNvCxnSpPr>
            <a:stCxn id="6325" idx="0"/>
            <a:endCxn id="6358" idx="2"/>
          </p:cNvCxnSpPr>
          <p:nvPr/>
        </p:nvCxnSpPr>
        <p:spPr>
          <a:xfrm rot="10800000" flipH="1">
            <a:off x="2692193" y="1627585"/>
            <a:ext cx="48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58" name="Google Shape;6358;p117"/>
          <p:cNvSpPr/>
          <p:nvPr/>
        </p:nvSpPr>
        <p:spPr>
          <a:xfrm>
            <a:off x="2554396" y="1415097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</a:t>
            </a:r>
            <a:r>
              <a:rPr lang="en-GB" sz="1000" baseline="-25000"/>
              <a:t>i+1</a:t>
            </a:r>
            <a:endParaRPr sz="1000" baseline="-25000"/>
          </a:p>
        </p:txBody>
      </p:sp>
      <p:sp>
        <p:nvSpPr>
          <p:cNvPr id="6359" name="Google Shape;6359;p117"/>
          <p:cNvSpPr/>
          <p:nvPr/>
        </p:nvSpPr>
        <p:spPr>
          <a:xfrm>
            <a:off x="6563929" y="3030375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h</a:t>
            </a:r>
            <a:r>
              <a:rPr lang="en-GB" sz="900" baseline="-25000"/>
              <a:t>i</a:t>
            </a:r>
            <a:endParaRPr sz="900" baseline="-25000"/>
          </a:p>
        </p:txBody>
      </p:sp>
      <p:sp>
        <p:nvSpPr>
          <p:cNvPr id="6360" name="Google Shape;6360;p117"/>
          <p:cNvSpPr/>
          <p:nvPr/>
        </p:nvSpPr>
        <p:spPr>
          <a:xfrm>
            <a:off x="6555474" y="380640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h</a:t>
            </a:r>
            <a:r>
              <a:rPr lang="en-GB" sz="900" baseline="-25000"/>
              <a:t>i-1</a:t>
            </a:r>
            <a:endParaRPr sz="900" baseline="-25000"/>
          </a:p>
        </p:txBody>
      </p:sp>
      <p:sp>
        <p:nvSpPr>
          <p:cNvPr id="6361" name="Google Shape;6361;p117"/>
          <p:cNvSpPr/>
          <p:nvPr/>
        </p:nvSpPr>
        <p:spPr>
          <a:xfrm>
            <a:off x="654051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362" name="Google Shape;6362;p117"/>
          <p:cNvSpPr txBox="1"/>
          <p:nvPr/>
        </p:nvSpPr>
        <p:spPr>
          <a:xfrm>
            <a:off x="652347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 sz="800"/>
          </a:p>
        </p:txBody>
      </p:sp>
      <p:cxnSp>
        <p:nvCxnSpPr>
          <p:cNvPr id="6363" name="Google Shape;6363;p117"/>
          <p:cNvCxnSpPr>
            <a:stCxn id="6360" idx="0"/>
            <a:endCxn id="6361" idx="1"/>
          </p:cNvCxnSpPr>
          <p:nvPr/>
        </p:nvCxnSpPr>
        <p:spPr>
          <a:xfrm rot="-5400000">
            <a:off x="6608124" y="3722100"/>
            <a:ext cx="161700" cy="69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64" name="Google Shape;6364;p117"/>
          <p:cNvCxnSpPr>
            <a:stCxn id="6361" idx="3"/>
            <a:endCxn id="6359" idx="2"/>
          </p:cNvCxnSpPr>
          <p:nvPr/>
        </p:nvCxnSpPr>
        <p:spPr>
          <a:xfrm rot="-5400000">
            <a:off x="6605618" y="3329724"/>
            <a:ext cx="175200" cy="15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365" name="Google Shape;6365;p117"/>
          <p:cNvSpPr/>
          <p:nvPr/>
        </p:nvSpPr>
        <p:spPr>
          <a:xfrm>
            <a:off x="6100471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7x7 conv</a:t>
            </a:r>
            <a:endParaRPr sz="900"/>
          </a:p>
        </p:txBody>
      </p:sp>
      <p:sp>
        <p:nvSpPr>
          <p:cNvPr id="6366" name="Google Shape;6366;p117"/>
          <p:cNvSpPr/>
          <p:nvPr/>
        </p:nvSpPr>
        <p:spPr>
          <a:xfrm>
            <a:off x="6412847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5x5 conv</a:t>
            </a:r>
            <a:endParaRPr sz="900"/>
          </a:p>
        </p:txBody>
      </p:sp>
      <p:sp>
        <p:nvSpPr>
          <p:cNvPr id="6367" name="Google Shape;6367;p117"/>
          <p:cNvSpPr/>
          <p:nvPr/>
        </p:nvSpPr>
        <p:spPr>
          <a:xfrm>
            <a:off x="7055733" y="2563243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7x7 conv</a:t>
            </a:r>
            <a:endParaRPr sz="900"/>
          </a:p>
        </p:txBody>
      </p:sp>
      <p:sp>
        <p:nvSpPr>
          <p:cNvPr id="6368" name="Google Shape;6368;p117"/>
          <p:cNvSpPr/>
          <p:nvPr/>
        </p:nvSpPr>
        <p:spPr>
          <a:xfrm>
            <a:off x="6735859" y="2563243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max</a:t>
            </a:r>
            <a:endParaRPr sz="900"/>
          </a:p>
        </p:txBody>
      </p:sp>
      <p:sp>
        <p:nvSpPr>
          <p:cNvPr id="6369" name="Google Shape;6369;p117"/>
          <p:cNvSpPr/>
          <p:nvPr/>
        </p:nvSpPr>
        <p:spPr>
          <a:xfrm>
            <a:off x="7708079" y="257184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5x5 conv</a:t>
            </a:r>
            <a:endParaRPr sz="900"/>
          </a:p>
        </p:txBody>
      </p:sp>
      <p:sp>
        <p:nvSpPr>
          <p:cNvPr id="6370" name="Google Shape;6370;p117"/>
          <p:cNvSpPr/>
          <p:nvPr/>
        </p:nvSpPr>
        <p:spPr>
          <a:xfrm>
            <a:off x="7381909" y="256427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avg</a:t>
            </a:r>
            <a:endParaRPr sz="900"/>
          </a:p>
        </p:txBody>
      </p:sp>
      <p:sp>
        <p:nvSpPr>
          <p:cNvPr id="6371" name="Google Shape;6371;p117"/>
          <p:cNvSpPr/>
          <p:nvPr/>
        </p:nvSpPr>
        <p:spPr>
          <a:xfrm>
            <a:off x="6245562" y="2191288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372" name="Google Shape;6372;p117"/>
          <p:cNvSpPr/>
          <p:nvPr/>
        </p:nvSpPr>
        <p:spPr>
          <a:xfrm>
            <a:off x="6903419" y="2196710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373" name="Google Shape;6373;p117"/>
          <p:cNvSpPr/>
          <p:nvPr/>
        </p:nvSpPr>
        <p:spPr>
          <a:xfrm>
            <a:off x="7561304" y="2182947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374" name="Google Shape;6374;p117"/>
          <p:cNvSpPr/>
          <p:nvPr/>
        </p:nvSpPr>
        <p:spPr>
          <a:xfrm>
            <a:off x="6717535" y="1735025"/>
            <a:ext cx="4128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identity</a:t>
            </a:r>
            <a:endParaRPr sz="900"/>
          </a:p>
        </p:txBody>
      </p:sp>
      <p:sp>
        <p:nvSpPr>
          <p:cNvPr id="6375" name="Google Shape;6375;p117"/>
          <p:cNvSpPr/>
          <p:nvPr/>
        </p:nvSpPr>
        <p:spPr>
          <a:xfrm>
            <a:off x="6396535" y="17350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avg</a:t>
            </a:r>
            <a:endParaRPr sz="900"/>
          </a:p>
        </p:txBody>
      </p:sp>
      <p:sp>
        <p:nvSpPr>
          <p:cNvPr id="6376" name="Google Shape;6376;p117"/>
          <p:cNvSpPr/>
          <p:nvPr/>
        </p:nvSpPr>
        <p:spPr>
          <a:xfrm>
            <a:off x="5644703" y="1728149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max</a:t>
            </a:r>
            <a:endParaRPr sz="900"/>
          </a:p>
        </p:txBody>
      </p:sp>
      <p:sp>
        <p:nvSpPr>
          <p:cNvPr id="6377" name="Google Shape;6377;p117"/>
          <p:cNvSpPr/>
          <p:nvPr/>
        </p:nvSpPr>
        <p:spPr>
          <a:xfrm>
            <a:off x="6075629" y="17350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conv</a:t>
            </a:r>
            <a:endParaRPr sz="900"/>
          </a:p>
        </p:txBody>
      </p:sp>
      <p:sp>
        <p:nvSpPr>
          <p:cNvPr id="6378" name="Google Shape;6378;p117"/>
          <p:cNvSpPr/>
          <p:nvPr/>
        </p:nvSpPr>
        <p:spPr>
          <a:xfrm>
            <a:off x="5841233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379" name="Google Shape;6379;p117"/>
          <p:cNvSpPr/>
          <p:nvPr/>
        </p:nvSpPr>
        <p:spPr>
          <a:xfrm>
            <a:off x="6579237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380" name="Google Shape;6380;p117"/>
          <p:cNvSpPr/>
          <p:nvPr/>
        </p:nvSpPr>
        <p:spPr>
          <a:xfrm>
            <a:off x="6953229" y="912684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Filter concatenation</a:t>
            </a:r>
            <a:endParaRPr sz="900"/>
          </a:p>
        </p:txBody>
      </p:sp>
      <p:cxnSp>
        <p:nvCxnSpPr>
          <p:cNvPr id="6381" name="Google Shape;6381;p117"/>
          <p:cNvCxnSpPr>
            <a:stCxn id="6380" idx="0"/>
            <a:endCxn id="6382" idx="2"/>
          </p:cNvCxnSpPr>
          <p:nvPr/>
        </p:nvCxnSpPr>
        <p:spPr>
          <a:xfrm rot="10800000">
            <a:off x="7336329" y="770484"/>
            <a:ext cx="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2" name="Google Shape;6382;p117"/>
          <p:cNvSpPr/>
          <p:nvPr/>
        </p:nvSpPr>
        <p:spPr>
          <a:xfrm>
            <a:off x="7206417" y="55802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h</a:t>
            </a:r>
            <a:r>
              <a:rPr lang="en-GB" sz="900" baseline="-25000"/>
              <a:t>i+1</a:t>
            </a:r>
            <a:endParaRPr sz="900" baseline="-25000"/>
          </a:p>
        </p:txBody>
      </p:sp>
      <p:cxnSp>
        <p:nvCxnSpPr>
          <p:cNvPr id="6383" name="Google Shape;6383;p117"/>
          <p:cNvCxnSpPr>
            <a:stCxn id="6360" idx="3"/>
            <a:endCxn id="6369" idx="2"/>
          </p:cNvCxnSpPr>
          <p:nvPr/>
        </p:nvCxnSpPr>
        <p:spPr>
          <a:xfrm rot="10800000" flipH="1">
            <a:off x="6815574" y="2858100"/>
            <a:ext cx="1022700" cy="1054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84" name="Google Shape;6384;p117"/>
          <p:cNvCxnSpPr>
            <a:stCxn id="6360" idx="3"/>
            <a:endCxn id="6367" idx="2"/>
          </p:cNvCxnSpPr>
          <p:nvPr/>
        </p:nvCxnSpPr>
        <p:spPr>
          <a:xfrm rot="10800000" flipH="1">
            <a:off x="6815574" y="2849400"/>
            <a:ext cx="370200" cy="1063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85" name="Google Shape;6385;p117"/>
          <p:cNvCxnSpPr>
            <a:stCxn id="6369" idx="0"/>
            <a:endCxn id="6373" idx="2"/>
          </p:cNvCxnSpPr>
          <p:nvPr/>
        </p:nvCxnSpPr>
        <p:spPr>
          <a:xfrm rot="5400000" flipH="1">
            <a:off x="7680929" y="2414645"/>
            <a:ext cx="167700" cy="1467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86" name="Google Shape;6386;p117"/>
          <p:cNvCxnSpPr>
            <a:stCxn id="6367" idx="0"/>
            <a:endCxn id="6372" idx="2"/>
          </p:cNvCxnSpPr>
          <p:nvPr/>
        </p:nvCxnSpPr>
        <p:spPr>
          <a:xfrm rot="5400000" flipH="1">
            <a:off x="7036833" y="2414293"/>
            <a:ext cx="145500" cy="1524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87" name="Google Shape;6387;p117"/>
          <p:cNvCxnSpPr>
            <a:stCxn id="6360" idx="1"/>
            <a:endCxn id="6365" idx="2"/>
          </p:cNvCxnSpPr>
          <p:nvPr/>
        </p:nvCxnSpPr>
        <p:spPr>
          <a:xfrm rot="10800000">
            <a:off x="6230574" y="2850600"/>
            <a:ext cx="324900" cy="1062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88" name="Google Shape;6388;p117"/>
          <p:cNvCxnSpPr>
            <a:stCxn id="6365" idx="0"/>
            <a:endCxn id="6371" idx="2"/>
          </p:cNvCxnSpPr>
          <p:nvPr/>
        </p:nvCxnSpPr>
        <p:spPr>
          <a:xfrm rot="-5400000">
            <a:off x="6227221" y="2415774"/>
            <a:ext cx="151800" cy="1452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389" name="Google Shape;6389;p117"/>
          <p:cNvCxnSpPr>
            <a:stCxn id="6359" idx="0"/>
            <a:endCxn id="6368" idx="2"/>
          </p:cNvCxnSpPr>
          <p:nvPr/>
        </p:nvCxnSpPr>
        <p:spPr>
          <a:xfrm rot="-5400000">
            <a:off x="6689479" y="2853975"/>
            <a:ext cx="180900" cy="1719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0" name="Google Shape;6390;p117"/>
          <p:cNvCxnSpPr>
            <a:stCxn id="6359" idx="0"/>
            <a:endCxn id="6366" idx="2"/>
          </p:cNvCxnSpPr>
          <p:nvPr/>
        </p:nvCxnSpPr>
        <p:spPr>
          <a:xfrm rot="5400000" flipH="1">
            <a:off x="6528379" y="2864775"/>
            <a:ext cx="180000" cy="1512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1" name="Google Shape;6391;p117"/>
          <p:cNvCxnSpPr>
            <a:stCxn id="6359" idx="3"/>
            <a:endCxn id="6370" idx="2"/>
          </p:cNvCxnSpPr>
          <p:nvPr/>
        </p:nvCxnSpPr>
        <p:spPr>
          <a:xfrm rot="10800000" flipH="1">
            <a:off x="6824029" y="2850375"/>
            <a:ext cx="687900" cy="286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2" name="Google Shape;6392;p117"/>
          <p:cNvCxnSpPr>
            <a:stCxn id="6366" idx="0"/>
            <a:endCxn id="6371" idx="2"/>
          </p:cNvCxnSpPr>
          <p:nvPr/>
        </p:nvCxnSpPr>
        <p:spPr>
          <a:xfrm rot="5400000" flipH="1">
            <a:off x="6383297" y="2404674"/>
            <a:ext cx="151800" cy="1674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3" name="Google Shape;6393;p117"/>
          <p:cNvCxnSpPr>
            <a:stCxn id="6368" idx="0"/>
            <a:endCxn id="6372" idx="2"/>
          </p:cNvCxnSpPr>
          <p:nvPr/>
        </p:nvCxnSpPr>
        <p:spPr>
          <a:xfrm rot="-5400000">
            <a:off x="6877009" y="2406643"/>
            <a:ext cx="145500" cy="1677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4" name="Google Shape;6394;p117"/>
          <p:cNvCxnSpPr>
            <a:stCxn id="6370" idx="0"/>
            <a:endCxn id="6373" idx="2"/>
          </p:cNvCxnSpPr>
          <p:nvPr/>
        </p:nvCxnSpPr>
        <p:spPr>
          <a:xfrm rot="-5400000">
            <a:off x="7521559" y="2394475"/>
            <a:ext cx="160200" cy="1794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5" name="Google Shape;6395;p117"/>
          <p:cNvCxnSpPr>
            <a:stCxn id="6372" idx="0"/>
            <a:endCxn id="6374" idx="2"/>
          </p:cNvCxnSpPr>
          <p:nvPr/>
        </p:nvCxnSpPr>
        <p:spPr>
          <a:xfrm rot="5400000" flipH="1">
            <a:off x="6890969" y="2054210"/>
            <a:ext cx="175500" cy="1095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6" name="Google Shape;6396;p117"/>
          <p:cNvCxnSpPr>
            <a:stCxn id="6374" idx="0"/>
            <a:endCxn id="6379" idx="2"/>
          </p:cNvCxnSpPr>
          <p:nvPr/>
        </p:nvCxnSpPr>
        <p:spPr>
          <a:xfrm rot="5400000" flipH="1">
            <a:off x="6746035" y="1557125"/>
            <a:ext cx="141300" cy="2145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7" name="Google Shape;6397;p117"/>
          <p:cNvCxnSpPr>
            <a:stCxn id="6375" idx="0"/>
            <a:endCxn id="6379" idx="2"/>
          </p:cNvCxnSpPr>
          <p:nvPr/>
        </p:nvCxnSpPr>
        <p:spPr>
          <a:xfrm rot="-5400000">
            <a:off x="6547285" y="1573025"/>
            <a:ext cx="141300" cy="1827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8" name="Google Shape;6398;p117"/>
          <p:cNvCxnSpPr>
            <a:stCxn id="6377" idx="0"/>
            <a:endCxn id="6378" idx="2"/>
          </p:cNvCxnSpPr>
          <p:nvPr/>
        </p:nvCxnSpPr>
        <p:spPr>
          <a:xfrm rot="5400000" flipH="1">
            <a:off x="6017879" y="1547225"/>
            <a:ext cx="141300" cy="2343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9" name="Google Shape;6399;p117"/>
          <p:cNvCxnSpPr>
            <a:stCxn id="6376" idx="0"/>
            <a:endCxn id="6378" idx="2"/>
          </p:cNvCxnSpPr>
          <p:nvPr/>
        </p:nvCxnSpPr>
        <p:spPr>
          <a:xfrm rot="-5400000">
            <a:off x="5805803" y="1562699"/>
            <a:ext cx="134400" cy="1965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0" name="Google Shape;6400;p117"/>
          <p:cNvCxnSpPr>
            <a:stCxn id="6371" idx="0"/>
            <a:endCxn id="6375" idx="2"/>
          </p:cNvCxnSpPr>
          <p:nvPr/>
        </p:nvCxnSpPr>
        <p:spPr>
          <a:xfrm rot="-5400000">
            <a:off x="6366012" y="2030788"/>
            <a:ext cx="170100" cy="1509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1" name="Google Shape;6401;p117"/>
          <p:cNvCxnSpPr>
            <a:stCxn id="6371" idx="0"/>
            <a:endCxn id="6377" idx="2"/>
          </p:cNvCxnSpPr>
          <p:nvPr/>
        </p:nvCxnSpPr>
        <p:spPr>
          <a:xfrm rot="5400000" flipH="1">
            <a:off x="6205662" y="2021338"/>
            <a:ext cx="170100" cy="1698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2" name="Google Shape;6402;p117"/>
          <p:cNvCxnSpPr>
            <a:stCxn id="6378" idx="0"/>
            <a:endCxn id="6380" idx="2"/>
          </p:cNvCxnSpPr>
          <p:nvPr/>
        </p:nvCxnSpPr>
        <p:spPr>
          <a:xfrm rot="10800000" flipH="1">
            <a:off x="5971283" y="1199025"/>
            <a:ext cx="1365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3" name="Google Shape;6403;p117"/>
          <p:cNvCxnSpPr>
            <a:stCxn id="6379" idx="0"/>
            <a:endCxn id="6380" idx="2"/>
          </p:cNvCxnSpPr>
          <p:nvPr/>
        </p:nvCxnSpPr>
        <p:spPr>
          <a:xfrm rot="10800000" flipH="1">
            <a:off x="6709287" y="1199025"/>
            <a:ext cx="627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4" name="Google Shape;6404;p117"/>
          <p:cNvCxnSpPr>
            <a:stCxn id="6373" idx="0"/>
            <a:endCxn id="6380" idx="2"/>
          </p:cNvCxnSpPr>
          <p:nvPr/>
        </p:nvCxnSpPr>
        <p:spPr>
          <a:xfrm rot="10800000">
            <a:off x="7336454" y="1198947"/>
            <a:ext cx="354900" cy="9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5" name="Google Shape;6405;p117"/>
          <p:cNvSpPr txBox="1"/>
          <p:nvPr/>
        </p:nvSpPr>
        <p:spPr>
          <a:xfrm>
            <a:off x="6493053" y="3953964"/>
            <a:ext cx="766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406" name="Google Shape;6406;p117"/>
          <p:cNvCxnSpPr>
            <a:stCxn id="6359" idx="1"/>
            <a:endCxn id="6376" idx="2"/>
          </p:cNvCxnSpPr>
          <p:nvPr/>
        </p:nvCxnSpPr>
        <p:spPr>
          <a:xfrm rot="10800000">
            <a:off x="5774629" y="2014275"/>
            <a:ext cx="789300" cy="1122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7C21B3-C749-4A0D-8FDF-26F769C2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3" y="486022"/>
            <a:ext cx="8151628" cy="41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153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1" name="Google Shape;6411;p118"/>
          <p:cNvSpPr/>
          <p:nvPr/>
        </p:nvSpPr>
        <p:spPr>
          <a:xfrm>
            <a:off x="2475838" y="1755837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2" name="Google Shape;6412;p118"/>
          <p:cNvSpPr/>
          <p:nvPr/>
        </p:nvSpPr>
        <p:spPr>
          <a:xfrm>
            <a:off x="2478823" y="2030254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3" name="Google Shape;6413;p118"/>
          <p:cNvSpPr/>
          <p:nvPr/>
        </p:nvSpPr>
        <p:spPr>
          <a:xfrm>
            <a:off x="2571349" y="2129848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4" name="Google Shape;6414;p118"/>
          <p:cNvSpPr/>
          <p:nvPr/>
        </p:nvSpPr>
        <p:spPr>
          <a:xfrm>
            <a:off x="2664605" y="2129848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5" name="Google Shape;6415;p118"/>
          <p:cNvSpPr/>
          <p:nvPr/>
        </p:nvSpPr>
        <p:spPr>
          <a:xfrm>
            <a:off x="2478093" y="2129848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6" name="Google Shape;6416;p118"/>
          <p:cNvSpPr/>
          <p:nvPr/>
        </p:nvSpPr>
        <p:spPr>
          <a:xfrm>
            <a:off x="2479873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7" name="Google Shape;6417;p118"/>
          <p:cNvSpPr/>
          <p:nvPr/>
        </p:nvSpPr>
        <p:spPr>
          <a:xfrm>
            <a:off x="257384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8" name="Google Shape;6418;p118"/>
          <p:cNvSpPr/>
          <p:nvPr/>
        </p:nvSpPr>
        <p:spPr>
          <a:xfrm>
            <a:off x="266886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19" name="Google Shape;6419;p118"/>
          <p:cNvCxnSpPr/>
          <p:nvPr/>
        </p:nvCxnSpPr>
        <p:spPr>
          <a:xfrm>
            <a:off x="2514766" y="2091640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0" name="Google Shape;6420;p118"/>
          <p:cNvCxnSpPr/>
          <p:nvPr/>
        </p:nvCxnSpPr>
        <p:spPr>
          <a:xfrm>
            <a:off x="2546599" y="2058270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1" name="Google Shape;6421;p118"/>
          <p:cNvCxnSpPr/>
          <p:nvPr/>
        </p:nvCxnSpPr>
        <p:spPr>
          <a:xfrm>
            <a:off x="2476982" y="2228363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2" name="Google Shape;6422;p118"/>
          <p:cNvCxnSpPr/>
          <p:nvPr/>
        </p:nvCxnSpPr>
        <p:spPr>
          <a:xfrm>
            <a:off x="2476982" y="234558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3" name="Google Shape;6423;p118"/>
          <p:cNvSpPr/>
          <p:nvPr/>
        </p:nvSpPr>
        <p:spPr>
          <a:xfrm>
            <a:off x="2762469" y="2094211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24" name="Google Shape;6424;p118"/>
          <p:cNvSpPr/>
          <p:nvPr/>
        </p:nvSpPr>
        <p:spPr>
          <a:xfrm>
            <a:off x="2798913" y="2059814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25" name="Google Shape;6425;p118"/>
          <p:cNvSpPr/>
          <p:nvPr/>
        </p:nvSpPr>
        <p:spPr>
          <a:xfrm>
            <a:off x="2828942" y="2033119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426" name="Google Shape;6426;p118"/>
          <p:cNvCxnSpPr/>
          <p:nvPr/>
        </p:nvCxnSpPr>
        <p:spPr>
          <a:xfrm rot="10800000" flipH="1">
            <a:off x="2760149" y="2127902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7" name="Google Shape;6427;p118"/>
          <p:cNvCxnSpPr/>
          <p:nvPr/>
        </p:nvCxnSpPr>
        <p:spPr>
          <a:xfrm rot="10800000" flipH="1">
            <a:off x="2760149" y="2241869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8" name="Google Shape;6428;p118"/>
          <p:cNvSpPr/>
          <p:nvPr/>
        </p:nvSpPr>
        <p:spPr>
          <a:xfrm>
            <a:off x="3262254" y="1755859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29" name="Google Shape;6429;p118"/>
          <p:cNvCxnSpPr/>
          <p:nvPr/>
        </p:nvCxnSpPr>
        <p:spPr>
          <a:xfrm rot="10800000" flipH="1">
            <a:off x="2817702" y="2163148"/>
            <a:ext cx="455400" cy="79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30" name="Google Shape;6430;p118"/>
          <p:cNvSpPr/>
          <p:nvPr/>
        </p:nvSpPr>
        <p:spPr>
          <a:xfrm>
            <a:off x="3262254" y="2077459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1" name="Google Shape;6431;p118"/>
          <p:cNvSpPr/>
          <p:nvPr/>
        </p:nvSpPr>
        <p:spPr>
          <a:xfrm>
            <a:off x="4246676" y="1752361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2" name="Google Shape;6432;p118"/>
          <p:cNvSpPr/>
          <p:nvPr/>
        </p:nvSpPr>
        <p:spPr>
          <a:xfrm>
            <a:off x="4249660" y="2026778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3" name="Google Shape;6433;p118"/>
          <p:cNvSpPr/>
          <p:nvPr/>
        </p:nvSpPr>
        <p:spPr>
          <a:xfrm>
            <a:off x="4342187" y="2126372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4" name="Google Shape;6434;p118"/>
          <p:cNvSpPr/>
          <p:nvPr/>
        </p:nvSpPr>
        <p:spPr>
          <a:xfrm>
            <a:off x="4435443" y="2126372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5" name="Google Shape;6435;p118"/>
          <p:cNvSpPr/>
          <p:nvPr/>
        </p:nvSpPr>
        <p:spPr>
          <a:xfrm>
            <a:off x="4248930" y="2126372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118"/>
          <p:cNvSpPr/>
          <p:nvPr/>
        </p:nvSpPr>
        <p:spPr>
          <a:xfrm>
            <a:off x="4250710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7" name="Google Shape;6437;p118"/>
          <p:cNvSpPr/>
          <p:nvPr/>
        </p:nvSpPr>
        <p:spPr>
          <a:xfrm>
            <a:off x="4344685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8" name="Google Shape;6438;p118"/>
          <p:cNvSpPr/>
          <p:nvPr/>
        </p:nvSpPr>
        <p:spPr>
          <a:xfrm>
            <a:off x="4439706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39" name="Google Shape;6439;p118"/>
          <p:cNvCxnSpPr/>
          <p:nvPr/>
        </p:nvCxnSpPr>
        <p:spPr>
          <a:xfrm>
            <a:off x="4285603" y="2088164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0" name="Google Shape;6440;p118"/>
          <p:cNvCxnSpPr/>
          <p:nvPr/>
        </p:nvCxnSpPr>
        <p:spPr>
          <a:xfrm>
            <a:off x="4317437" y="2054794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1" name="Google Shape;6441;p118"/>
          <p:cNvCxnSpPr/>
          <p:nvPr/>
        </p:nvCxnSpPr>
        <p:spPr>
          <a:xfrm>
            <a:off x="4247819" y="2224887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2" name="Google Shape;6442;p118"/>
          <p:cNvCxnSpPr/>
          <p:nvPr/>
        </p:nvCxnSpPr>
        <p:spPr>
          <a:xfrm>
            <a:off x="4247819" y="2342105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3" name="Google Shape;6443;p118"/>
          <p:cNvSpPr/>
          <p:nvPr/>
        </p:nvSpPr>
        <p:spPr>
          <a:xfrm>
            <a:off x="4533306" y="2090734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44" name="Google Shape;6444;p118"/>
          <p:cNvSpPr/>
          <p:nvPr/>
        </p:nvSpPr>
        <p:spPr>
          <a:xfrm>
            <a:off x="4569751" y="2056338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45" name="Google Shape;6445;p118"/>
          <p:cNvSpPr/>
          <p:nvPr/>
        </p:nvSpPr>
        <p:spPr>
          <a:xfrm>
            <a:off x="4599779" y="2029643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446" name="Google Shape;6446;p118"/>
          <p:cNvCxnSpPr/>
          <p:nvPr/>
        </p:nvCxnSpPr>
        <p:spPr>
          <a:xfrm rot="10800000" flipH="1">
            <a:off x="4530986" y="2124426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7" name="Google Shape;6447;p118"/>
          <p:cNvCxnSpPr/>
          <p:nvPr/>
        </p:nvCxnSpPr>
        <p:spPr>
          <a:xfrm rot="10800000" flipH="1">
            <a:off x="4530986" y="2238393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8" name="Google Shape;6448;p118"/>
          <p:cNvSpPr/>
          <p:nvPr/>
        </p:nvSpPr>
        <p:spPr>
          <a:xfrm>
            <a:off x="4959941" y="1755845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9" name="Google Shape;6449;p118"/>
          <p:cNvSpPr/>
          <p:nvPr/>
        </p:nvSpPr>
        <p:spPr>
          <a:xfrm>
            <a:off x="5049864" y="2129856"/>
            <a:ext cx="93300" cy="10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0" name="Google Shape;6450;p118"/>
          <p:cNvSpPr/>
          <p:nvPr/>
        </p:nvSpPr>
        <p:spPr>
          <a:xfrm>
            <a:off x="5143121" y="2129856"/>
            <a:ext cx="93300" cy="10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1" name="Google Shape;6451;p118"/>
          <p:cNvSpPr/>
          <p:nvPr/>
        </p:nvSpPr>
        <p:spPr>
          <a:xfrm>
            <a:off x="4959940" y="2092470"/>
            <a:ext cx="190500" cy="33600"/>
          </a:xfrm>
          <a:prstGeom prst="parallelogram">
            <a:avLst>
              <a:gd name="adj" fmla="val 94805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2" name="Google Shape;6452;p118"/>
          <p:cNvSpPr/>
          <p:nvPr/>
        </p:nvSpPr>
        <p:spPr>
          <a:xfrm>
            <a:off x="5052359" y="2092167"/>
            <a:ext cx="129000" cy="336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3" name="Google Shape;6453;p118"/>
          <p:cNvSpPr/>
          <p:nvPr/>
        </p:nvSpPr>
        <p:spPr>
          <a:xfrm>
            <a:off x="5145168" y="2092127"/>
            <a:ext cx="129000" cy="33600"/>
          </a:xfrm>
          <a:prstGeom prst="parallelogram">
            <a:avLst>
              <a:gd name="adj" fmla="val 9189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54" name="Google Shape;6454;p118"/>
          <p:cNvCxnSpPr/>
          <p:nvPr/>
        </p:nvCxnSpPr>
        <p:spPr>
          <a:xfrm>
            <a:off x="4993281" y="2091648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5" name="Google Shape;6455;p118"/>
          <p:cNvCxnSpPr/>
          <p:nvPr/>
        </p:nvCxnSpPr>
        <p:spPr>
          <a:xfrm>
            <a:off x="4955497" y="222837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6" name="Google Shape;6456;p118"/>
          <p:cNvCxnSpPr/>
          <p:nvPr/>
        </p:nvCxnSpPr>
        <p:spPr>
          <a:xfrm rot="10800000" flipH="1">
            <a:off x="5238145" y="2190828"/>
            <a:ext cx="38400" cy="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57" name="Google Shape;6457;p118"/>
          <p:cNvSpPr/>
          <p:nvPr/>
        </p:nvSpPr>
        <p:spPr>
          <a:xfrm>
            <a:off x="5237793" y="2093064"/>
            <a:ext cx="38126" cy="13484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458" name="Google Shape;6458;p118"/>
          <p:cNvCxnSpPr/>
          <p:nvPr/>
        </p:nvCxnSpPr>
        <p:spPr>
          <a:xfrm rot="10800000" flipH="1">
            <a:off x="4584705" y="2180202"/>
            <a:ext cx="384000" cy="6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59" name="Google Shape;6459;p118"/>
          <p:cNvSpPr/>
          <p:nvPr/>
        </p:nvSpPr>
        <p:spPr>
          <a:xfrm>
            <a:off x="4956608" y="2129856"/>
            <a:ext cx="93300" cy="10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0" name="Google Shape;6460;p118"/>
          <p:cNvSpPr/>
          <p:nvPr/>
        </p:nvSpPr>
        <p:spPr>
          <a:xfrm>
            <a:off x="5700925" y="1752350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1" name="Google Shape;6461;p118"/>
          <p:cNvSpPr/>
          <p:nvPr/>
        </p:nvSpPr>
        <p:spPr>
          <a:xfrm>
            <a:off x="5700926" y="2073950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62" name="Google Shape;6462;p118"/>
          <p:cNvCxnSpPr/>
          <p:nvPr/>
        </p:nvCxnSpPr>
        <p:spPr>
          <a:xfrm rot="10800000" flipH="1">
            <a:off x="5269587" y="2159709"/>
            <a:ext cx="437400" cy="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7" name="Google Shape;6467;p119"/>
          <p:cNvSpPr/>
          <p:nvPr/>
        </p:nvSpPr>
        <p:spPr>
          <a:xfrm>
            <a:off x="1873675" y="1228964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8" name="Google Shape;6468;p119"/>
          <p:cNvSpPr/>
          <p:nvPr/>
        </p:nvSpPr>
        <p:spPr>
          <a:xfrm>
            <a:off x="3002214" y="1229000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9" name="Google Shape;6469;p119"/>
          <p:cNvSpPr/>
          <p:nvPr/>
        </p:nvSpPr>
        <p:spPr>
          <a:xfrm>
            <a:off x="3002214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0" name="Google Shape;6470;p119"/>
          <p:cNvSpPr/>
          <p:nvPr/>
        </p:nvSpPr>
        <p:spPr>
          <a:xfrm>
            <a:off x="4414901" y="1223243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1" name="Google Shape;6471;p119"/>
          <p:cNvSpPr/>
          <p:nvPr/>
        </p:nvSpPr>
        <p:spPr>
          <a:xfrm>
            <a:off x="5438467" y="1228977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72" name="Google Shape;6472;p119"/>
          <p:cNvCxnSpPr/>
          <p:nvPr/>
        </p:nvCxnSpPr>
        <p:spPr>
          <a:xfrm>
            <a:off x="5492686" y="1712654"/>
            <a:ext cx="40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73" name="Google Shape;6473;p119"/>
          <p:cNvGrpSpPr/>
          <p:nvPr/>
        </p:nvGrpSpPr>
        <p:grpSpPr>
          <a:xfrm>
            <a:off x="5438484" y="1704704"/>
            <a:ext cx="458224" cy="227991"/>
            <a:chOff x="5668659" y="1713442"/>
            <a:chExt cx="458224" cy="227991"/>
          </a:xfrm>
        </p:grpSpPr>
        <p:grpSp>
          <p:nvGrpSpPr>
            <p:cNvPr id="6474" name="Google Shape;6474;p119"/>
            <p:cNvGrpSpPr/>
            <p:nvPr/>
          </p:nvGrpSpPr>
          <p:grpSpPr>
            <a:xfrm>
              <a:off x="5802485" y="1713507"/>
              <a:ext cx="188679" cy="227926"/>
              <a:chOff x="5802485" y="1713507"/>
              <a:chExt cx="188679" cy="227926"/>
            </a:xfrm>
          </p:grpSpPr>
          <p:sp>
            <p:nvSpPr>
              <p:cNvPr id="6475" name="Google Shape;6475;p119"/>
              <p:cNvSpPr/>
              <p:nvPr/>
            </p:nvSpPr>
            <p:spPr>
              <a:xfrm>
                <a:off x="5802485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476;p119"/>
              <p:cNvSpPr/>
              <p:nvPr/>
            </p:nvSpPr>
            <p:spPr>
              <a:xfrm>
                <a:off x="5806065" y="1713507"/>
                <a:ext cx="185100" cy="55200"/>
              </a:xfrm>
              <a:prstGeom prst="parallelogram">
                <a:avLst>
                  <a:gd name="adj" fmla="val 99657"/>
                </a:avLst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7" name="Google Shape;6477;p119"/>
            <p:cNvGrpSpPr/>
            <p:nvPr/>
          </p:nvGrpSpPr>
          <p:grpSpPr>
            <a:xfrm>
              <a:off x="5936312" y="1713442"/>
              <a:ext cx="190570" cy="227991"/>
              <a:chOff x="5936312" y="1713442"/>
              <a:chExt cx="190570" cy="227991"/>
            </a:xfrm>
          </p:grpSpPr>
          <p:sp>
            <p:nvSpPr>
              <p:cNvPr id="6478" name="Google Shape;6478;p119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479;p119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90"/>
                </a:avLst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119"/>
              <p:cNvSpPr/>
              <p:nvPr/>
            </p:nvSpPr>
            <p:spPr>
              <a:xfrm>
                <a:off x="6072171" y="1714983"/>
                <a:ext cx="54712" cy="221916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481" name="Google Shape;6481;p119"/>
            <p:cNvGrpSpPr/>
            <p:nvPr/>
          </p:nvGrpSpPr>
          <p:grpSpPr>
            <a:xfrm>
              <a:off x="5668659" y="1714000"/>
              <a:ext cx="193488" cy="227433"/>
              <a:chOff x="5668659" y="1714000"/>
              <a:chExt cx="193488" cy="227433"/>
            </a:xfrm>
          </p:grpSpPr>
          <p:sp>
            <p:nvSpPr>
              <p:cNvPr id="6482" name="Google Shape;6482;p119"/>
              <p:cNvSpPr/>
              <p:nvPr/>
            </p:nvSpPr>
            <p:spPr>
              <a:xfrm>
                <a:off x="5673447" y="1714000"/>
                <a:ext cx="188700" cy="55200"/>
              </a:xfrm>
              <a:prstGeom prst="parallelogram">
                <a:avLst>
                  <a:gd name="adj" fmla="val 94805"/>
                </a:avLst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119"/>
              <p:cNvSpPr/>
              <p:nvPr/>
            </p:nvSpPr>
            <p:spPr>
              <a:xfrm>
                <a:off x="5668659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84" name="Google Shape;6484;p119"/>
          <p:cNvSpPr/>
          <p:nvPr/>
        </p:nvSpPr>
        <p:spPr>
          <a:xfrm>
            <a:off x="6501810" y="1223225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5" name="Google Shape;6485;p119"/>
          <p:cNvSpPr/>
          <p:nvPr/>
        </p:nvSpPr>
        <p:spPr>
          <a:xfrm>
            <a:off x="6501812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86" name="Google Shape;6486;p119"/>
          <p:cNvCxnSpPr/>
          <p:nvPr/>
        </p:nvCxnSpPr>
        <p:spPr>
          <a:xfrm rot="10800000" flipH="1">
            <a:off x="5882822" y="1817493"/>
            <a:ext cx="627600" cy="2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487" name="Google Shape;6487;p119"/>
          <p:cNvGrpSpPr/>
          <p:nvPr/>
        </p:nvGrpSpPr>
        <p:grpSpPr>
          <a:xfrm>
            <a:off x="1873680" y="1600871"/>
            <a:ext cx="570552" cy="583354"/>
            <a:chOff x="506259" y="2370079"/>
            <a:chExt cx="560574" cy="638941"/>
          </a:xfrm>
        </p:grpSpPr>
        <p:grpSp>
          <p:nvGrpSpPr>
            <p:cNvPr id="6488" name="Google Shape;6488;p119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6489" name="Google Shape;6489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490" name="Google Shape;6490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491" name="Google Shape;6491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2" name="Google Shape;6492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93" name="Google Shape;6493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494" name="Google Shape;6494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5" name="Google Shape;6495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6" name="Google Shape;6496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497" name="Google Shape;6497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498" name="Google Shape;6498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9" name="Google Shape;6499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00" name="Google Shape;6500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01" name="Google Shape;6501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02" name="Google Shape;6502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3" name="Google Shape;6503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04" name="Google Shape;6504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05" name="Google Shape;6505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6" name="Google Shape;6506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7" name="Google Shape;6507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08" name="Google Shape;6508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09" name="Google Shape;6509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0" name="Google Shape;6510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11" name="Google Shape;6511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12" name="Google Shape;6512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13" name="Google Shape;6513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4" name="Google Shape;6514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15" name="Google Shape;6515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16" name="Google Shape;6516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7" name="Google Shape;6517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8" name="Google Shape;6518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19" name="Google Shape;6519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20" name="Google Shape;6520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1" name="Google Shape;6521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22" name="Google Shape;6522;p119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6523" name="Google Shape;6523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24" name="Google Shape;6524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25" name="Google Shape;6525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6" name="Google Shape;6526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27" name="Google Shape;6527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28" name="Google Shape;6528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9" name="Google Shape;6529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0" name="Google Shape;6530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31" name="Google Shape;6531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32" name="Google Shape;6532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3" name="Google Shape;6533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34" name="Google Shape;6534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35" name="Google Shape;6535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36" name="Google Shape;6536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7" name="Google Shape;6537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38" name="Google Shape;6538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39" name="Google Shape;6539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0" name="Google Shape;6540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1" name="Google Shape;6541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42" name="Google Shape;6542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43" name="Google Shape;6543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4" name="Google Shape;6544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45" name="Google Shape;6545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46" name="Google Shape;6546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47" name="Google Shape;6547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8" name="Google Shape;6548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49" name="Google Shape;6549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50" name="Google Shape;6550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1" name="Google Shape;6551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2" name="Google Shape;6552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53" name="Google Shape;6553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54" name="Google Shape;6554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5" name="Google Shape;6555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56" name="Google Shape;6556;p119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6557" name="Google Shape;6557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58" name="Google Shape;6558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59" name="Google Shape;6559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0" name="Google Shape;6560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61" name="Google Shape;6561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62" name="Google Shape;6562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3" name="Google Shape;6563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4" name="Google Shape;6564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65" name="Google Shape;6565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66" name="Google Shape;6566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7" name="Google Shape;6567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68" name="Google Shape;6568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69" name="Google Shape;6569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70" name="Google Shape;6570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1" name="Google Shape;6571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72" name="Google Shape;6572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73" name="Google Shape;6573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4" name="Google Shape;6574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5" name="Google Shape;6575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76" name="Google Shape;6576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77" name="Google Shape;6577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8" name="Google Shape;6578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79" name="Google Shape;6579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80" name="Google Shape;6580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81" name="Google Shape;6581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2" name="Google Shape;6582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83" name="Google Shape;6583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84" name="Google Shape;6584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5" name="Google Shape;6585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6" name="Google Shape;6586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87" name="Google Shape;6587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88" name="Google Shape;6588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9" name="Google Shape;6589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6590" name="Google Shape;6590;p119"/>
          <p:cNvCxnSpPr>
            <a:endCxn id="6469" idx="2"/>
          </p:cNvCxnSpPr>
          <p:nvPr/>
        </p:nvCxnSpPr>
        <p:spPr>
          <a:xfrm rot="10800000" flipH="1">
            <a:off x="2393814" y="1823353"/>
            <a:ext cx="608400" cy="7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591" name="Google Shape;6591;p119"/>
          <p:cNvGrpSpPr/>
          <p:nvPr/>
        </p:nvGrpSpPr>
        <p:grpSpPr>
          <a:xfrm>
            <a:off x="4414892" y="1600871"/>
            <a:ext cx="570552" cy="583354"/>
            <a:chOff x="506259" y="2370079"/>
            <a:chExt cx="560574" cy="638941"/>
          </a:xfrm>
        </p:grpSpPr>
        <p:grpSp>
          <p:nvGrpSpPr>
            <p:cNvPr id="6592" name="Google Shape;6592;p119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6593" name="Google Shape;6593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94" name="Google Shape;6594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95" name="Google Shape;6595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6" name="Google Shape;6596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97" name="Google Shape;6597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98" name="Google Shape;6598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9" name="Google Shape;6599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0" name="Google Shape;6600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01" name="Google Shape;6601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02" name="Google Shape;6602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3" name="Google Shape;6603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04" name="Google Shape;6604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05" name="Google Shape;6605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06" name="Google Shape;6606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7" name="Google Shape;6607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08" name="Google Shape;6608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09" name="Google Shape;6609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0" name="Google Shape;6610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1" name="Google Shape;6611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12" name="Google Shape;6612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13" name="Google Shape;6613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4" name="Google Shape;6614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15" name="Google Shape;6615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16" name="Google Shape;6616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17" name="Google Shape;6617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8" name="Google Shape;6618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19" name="Google Shape;6619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20" name="Google Shape;6620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1" name="Google Shape;6621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2" name="Google Shape;6622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23" name="Google Shape;6623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24" name="Google Shape;6624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5" name="Google Shape;6625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626" name="Google Shape;6626;p119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6627" name="Google Shape;6627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28" name="Google Shape;6628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29" name="Google Shape;6629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0" name="Google Shape;6630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31" name="Google Shape;6631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32" name="Google Shape;6632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3" name="Google Shape;6633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4" name="Google Shape;6634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35" name="Google Shape;6635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36" name="Google Shape;6636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7" name="Google Shape;6637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38" name="Google Shape;6638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39" name="Google Shape;6639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40" name="Google Shape;6640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1" name="Google Shape;6641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42" name="Google Shape;6642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43" name="Google Shape;6643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4" name="Google Shape;6644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5" name="Google Shape;6645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46" name="Google Shape;6646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47" name="Google Shape;6647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8" name="Google Shape;6648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49" name="Google Shape;6649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50" name="Google Shape;6650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51" name="Google Shape;6651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2" name="Google Shape;6652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53" name="Google Shape;6653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54" name="Google Shape;6654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5" name="Google Shape;6655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6" name="Google Shape;6656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57" name="Google Shape;6657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58" name="Google Shape;6658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9" name="Google Shape;6659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660" name="Google Shape;6660;p119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6661" name="Google Shape;6661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62" name="Google Shape;6662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63" name="Google Shape;6663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4" name="Google Shape;6664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65" name="Google Shape;6665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66" name="Google Shape;6666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7" name="Google Shape;6667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8" name="Google Shape;6668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69" name="Google Shape;6669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70" name="Google Shape;6670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72" name="Google Shape;6672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73" name="Google Shape;6673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74" name="Google Shape;6674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5" name="Google Shape;6675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76" name="Google Shape;6676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77" name="Google Shape;6677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8" name="Google Shape;6678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9" name="Google Shape;6679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80" name="Google Shape;6680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81" name="Google Shape;6681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2" name="Google Shape;6682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83" name="Google Shape;6683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84" name="Google Shape;6684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85" name="Google Shape;6685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6" name="Google Shape;6686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87" name="Google Shape;6687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88" name="Google Shape;6688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91" name="Google Shape;6691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92" name="Google Shape;6692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6694" name="Google Shape;6694;p119"/>
          <p:cNvCxnSpPr>
            <a:endCxn id="6483" idx="1"/>
          </p:cNvCxnSpPr>
          <p:nvPr/>
        </p:nvCxnSpPr>
        <p:spPr>
          <a:xfrm rot="10800000" flipH="1">
            <a:off x="4926084" y="1849746"/>
            <a:ext cx="512400" cy="3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9" name="Google Shape;6699;p120"/>
          <p:cNvSpPr/>
          <p:nvPr/>
        </p:nvSpPr>
        <p:spPr>
          <a:xfrm>
            <a:off x="1201250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</a:p>
        </p:txBody>
      </p:sp>
      <p:sp>
        <p:nvSpPr>
          <p:cNvPr id="6700" name="Google Shape;6700;p120"/>
          <p:cNvSpPr/>
          <p:nvPr/>
        </p:nvSpPr>
        <p:spPr>
          <a:xfrm>
            <a:off x="1648094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</a:p>
        </p:txBody>
      </p:sp>
      <p:sp>
        <p:nvSpPr>
          <p:cNvPr id="6701" name="Google Shape;6701;p120"/>
          <p:cNvSpPr/>
          <p:nvPr/>
        </p:nvSpPr>
        <p:spPr>
          <a:xfrm>
            <a:off x="2093300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</a:p>
        </p:txBody>
      </p:sp>
      <p:sp>
        <p:nvSpPr>
          <p:cNvPr id="6702" name="Google Shape;6702;p120"/>
          <p:cNvSpPr/>
          <p:nvPr/>
        </p:nvSpPr>
        <p:spPr>
          <a:xfrm>
            <a:off x="2540144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</a:p>
        </p:txBody>
      </p:sp>
      <p:sp>
        <p:nvSpPr>
          <p:cNvPr id="6703" name="Google Shape;6703;p120"/>
          <p:cNvSpPr/>
          <p:nvPr/>
        </p:nvSpPr>
        <p:spPr>
          <a:xfrm>
            <a:off x="1201250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</a:p>
        </p:txBody>
      </p:sp>
      <p:sp>
        <p:nvSpPr>
          <p:cNvPr id="6704" name="Google Shape;6704;p120"/>
          <p:cNvSpPr/>
          <p:nvPr/>
        </p:nvSpPr>
        <p:spPr>
          <a:xfrm>
            <a:off x="1648094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</a:p>
        </p:txBody>
      </p:sp>
      <p:sp>
        <p:nvSpPr>
          <p:cNvPr id="6705" name="Google Shape;6705;p120"/>
          <p:cNvSpPr/>
          <p:nvPr/>
        </p:nvSpPr>
        <p:spPr>
          <a:xfrm>
            <a:off x="2093300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</a:p>
        </p:txBody>
      </p:sp>
      <p:sp>
        <p:nvSpPr>
          <p:cNvPr id="6706" name="Google Shape;6706;p120"/>
          <p:cNvSpPr/>
          <p:nvPr/>
        </p:nvSpPr>
        <p:spPr>
          <a:xfrm>
            <a:off x="2540144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</a:p>
        </p:txBody>
      </p:sp>
      <p:sp>
        <p:nvSpPr>
          <p:cNvPr id="6707" name="Google Shape;6707;p120"/>
          <p:cNvSpPr/>
          <p:nvPr/>
        </p:nvSpPr>
        <p:spPr>
          <a:xfrm>
            <a:off x="1201250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</a:p>
        </p:txBody>
      </p:sp>
      <p:sp>
        <p:nvSpPr>
          <p:cNvPr id="6708" name="Google Shape;6708;p120"/>
          <p:cNvSpPr/>
          <p:nvPr/>
        </p:nvSpPr>
        <p:spPr>
          <a:xfrm>
            <a:off x="1648094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</a:p>
        </p:txBody>
      </p:sp>
      <p:sp>
        <p:nvSpPr>
          <p:cNvPr id="6709" name="Google Shape;6709;p120"/>
          <p:cNvSpPr/>
          <p:nvPr/>
        </p:nvSpPr>
        <p:spPr>
          <a:xfrm>
            <a:off x="2093300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</a:p>
        </p:txBody>
      </p:sp>
      <p:sp>
        <p:nvSpPr>
          <p:cNvPr id="6710" name="Google Shape;6710;p120"/>
          <p:cNvSpPr/>
          <p:nvPr/>
        </p:nvSpPr>
        <p:spPr>
          <a:xfrm>
            <a:off x="2540144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</a:p>
        </p:txBody>
      </p:sp>
      <p:sp>
        <p:nvSpPr>
          <p:cNvPr id="6711" name="Google Shape;6711;p120"/>
          <p:cNvSpPr/>
          <p:nvPr/>
        </p:nvSpPr>
        <p:spPr>
          <a:xfrm>
            <a:off x="1201250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</a:p>
        </p:txBody>
      </p:sp>
      <p:sp>
        <p:nvSpPr>
          <p:cNvPr id="6712" name="Google Shape;6712;p120"/>
          <p:cNvSpPr/>
          <p:nvPr/>
        </p:nvSpPr>
        <p:spPr>
          <a:xfrm>
            <a:off x="1648094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</a:p>
        </p:txBody>
      </p:sp>
      <p:sp>
        <p:nvSpPr>
          <p:cNvPr id="6713" name="Google Shape;6713;p120"/>
          <p:cNvSpPr/>
          <p:nvPr/>
        </p:nvSpPr>
        <p:spPr>
          <a:xfrm>
            <a:off x="2093300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</a:p>
        </p:txBody>
      </p:sp>
      <p:sp>
        <p:nvSpPr>
          <p:cNvPr id="6714" name="Google Shape;6714;p120"/>
          <p:cNvSpPr/>
          <p:nvPr/>
        </p:nvSpPr>
        <p:spPr>
          <a:xfrm>
            <a:off x="2540144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</a:p>
        </p:txBody>
      </p:sp>
      <p:sp>
        <p:nvSpPr>
          <p:cNvPr id="6715" name="Google Shape;6715;p120"/>
          <p:cNvSpPr/>
          <p:nvPr/>
        </p:nvSpPr>
        <p:spPr>
          <a:xfrm>
            <a:off x="4800600" y="15221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</a:p>
        </p:txBody>
      </p:sp>
      <p:sp>
        <p:nvSpPr>
          <p:cNvPr id="6716" name="Google Shape;6716;p120"/>
          <p:cNvSpPr/>
          <p:nvPr/>
        </p:nvSpPr>
        <p:spPr>
          <a:xfrm>
            <a:off x="5247444" y="15221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</a:p>
        </p:txBody>
      </p:sp>
      <p:sp>
        <p:nvSpPr>
          <p:cNvPr id="6717" name="Google Shape;6717;p120"/>
          <p:cNvSpPr/>
          <p:nvPr/>
        </p:nvSpPr>
        <p:spPr>
          <a:xfrm>
            <a:off x="4800600" y="1969019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</a:p>
        </p:txBody>
      </p:sp>
      <p:sp>
        <p:nvSpPr>
          <p:cNvPr id="6718" name="Google Shape;6718;p120"/>
          <p:cNvSpPr/>
          <p:nvPr/>
        </p:nvSpPr>
        <p:spPr>
          <a:xfrm>
            <a:off x="5247444" y="1969019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</a:p>
        </p:txBody>
      </p:sp>
      <p:cxnSp>
        <p:nvCxnSpPr>
          <p:cNvPr id="6719" name="Google Shape;6719;p120"/>
          <p:cNvCxnSpPr/>
          <p:nvPr/>
        </p:nvCxnSpPr>
        <p:spPr>
          <a:xfrm>
            <a:off x="1221950" y="3003125"/>
            <a:ext cx="178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0" name="Google Shape;6720;p120"/>
          <p:cNvCxnSpPr/>
          <p:nvPr/>
        </p:nvCxnSpPr>
        <p:spPr>
          <a:xfrm rot="10800000">
            <a:off x="1055484" y="1110119"/>
            <a:ext cx="0" cy="166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1" name="Google Shape;6721;p120"/>
          <p:cNvSpPr/>
          <p:nvPr/>
        </p:nvSpPr>
        <p:spPr>
          <a:xfrm>
            <a:off x="1125062" y="1000768"/>
            <a:ext cx="1045800" cy="1045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22" name="Google Shape;6722;p120"/>
          <p:cNvCxnSpPr>
            <a:stCxn id="6721" idx="0"/>
            <a:endCxn id="6715" idx="0"/>
          </p:cNvCxnSpPr>
          <p:nvPr/>
        </p:nvCxnSpPr>
        <p:spPr>
          <a:xfrm rot="-5400000" flipH="1">
            <a:off x="3074912" y="-426182"/>
            <a:ext cx="521400" cy="3375300"/>
          </a:xfrm>
          <a:prstGeom prst="curvedConnector3">
            <a:avLst>
              <a:gd name="adj1" fmla="val -456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3" name="Google Shape;6723;p120"/>
          <p:cNvSpPr txBox="1"/>
          <p:nvPr/>
        </p:nvSpPr>
        <p:spPr>
          <a:xfrm>
            <a:off x="2157656" y="396475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Max(1,1,5,6) = 6</a:t>
            </a:r>
          </a:p>
        </p:txBody>
      </p:sp>
      <p:sp>
        <p:nvSpPr>
          <p:cNvPr id="6724" name="Google Shape;6724;p120"/>
          <p:cNvSpPr txBox="1"/>
          <p:nvPr/>
        </p:nvSpPr>
        <p:spPr>
          <a:xfrm>
            <a:off x="1201256" y="2920300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Representation</a:t>
            </a:r>
          </a:p>
        </p:txBody>
      </p:sp>
      <p:sp>
        <p:nvSpPr>
          <p:cNvPr id="6725" name="Google Shape;6725;p120"/>
          <p:cNvSpPr txBox="1"/>
          <p:nvPr/>
        </p:nvSpPr>
        <p:spPr>
          <a:xfrm>
            <a:off x="900936" y="770250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</a:t>
            </a:r>
          </a:p>
        </p:txBody>
      </p:sp>
      <p:sp>
        <p:nvSpPr>
          <p:cNvPr id="6726" name="Google Shape;6726;p120"/>
          <p:cNvSpPr txBox="1"/>
          <p:nvPr/>
        </p:nvSpPr>
        <p:spPr>
          <a:xfrm>
            <a:off x="2912156" y="2808836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</a:t>
            </a:r>
          </a:p>
        </p:txBody>
      </p:sp>
      <p:cxnSp>
        <p:nvCxnSpPr>
          <p:cNvPr id="6727" name="Google Shape;6727;p120"/>
          <p:cNvCxnSpPr/>
          <p:nvPr/>
        </p:nvCxnSpPr>
        <p:spPr>
          <a:xfrm>
            <a:off x="3158450" y="1946850"/>
            <a:ext cx="14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8" name="Google Shape;6728;p120"/>
          <p:cNvSpPr txBox="1"/>
          <p:nvPr/>
        </p:nvSpPr>
        <p:spPr>
          <a:xfrm>
            <a:off x="2970983" y="1894178"/>
            <a:ext cx="18477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Pooling performed with a 2x2 kernel and a stride of 2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33" name="Google Shape;6733;p121"/>
          <p:cNvGraphicFramePr/>
          <p:nvPr/>
        </p:nvGraphicFramePr>
        <p:xfrm>
          <a:off x="443050" y="862545"/>
          <a:ext cx="8277650" cy="3000000"/>
        </p:xfrm>
        <a:graphic>
          <a:graphicData uri="http://schemas.openxmlformats.org/drawingml/2006/table">
            <a:tbl>
              <a:tblPr>
                <a:noFill/>
                <a:tableStyleId>{71EA5BB5-E6D8-445E-85CE-0798DE3BBC8C}</a:tableStyleId>
              </a:tblPr>
              <a:tblGrid>
                <a:gridCol w="413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Advantages </a:t>
                      </a:r>
                      <a:endParaRPr sz="2000"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Disadvantages</a:t>
                      </a:r>
                      <a:endParaRPr sz="2000"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only one process enters the critical section at a time, and the system can achieve mutual exclusion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the algorithm has low fault-tolerance</a:t>
                      </a:r>
                      <a:endParaRPr sz="1050" b="1">
                        <a:solidFill>
                          <a:srgbClr val="666666"/>
                        </a:solidFill>
                        <a:highlight>
                          <a:srgbClr val="F7F8FA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 sz="1050" b="1">
                        <a:solidFill>
                          <a:srgbClr val="666666"/>
                        </a:solidFill>
                        <a:highlight>
                          <a:srgbClr val="F7F8FA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tokens are passed in a fair circle, and any node will get the chance to enter the critical zone without starvation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token loss detection is more difficult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the number of messages sent by the token once in the system is at most N-1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in the physical ring, when a token joins or exits, the network structure needs to be reconfigured, which is more complicated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the algorithm is simple in principle and easy to implement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during the reconfiguration process, no node in the system can access the critical section, which is expensive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C45FB6-A04D-49F5-90B6-0BAF7B1F8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3" y="519895"/>
            <a:ext cx="8229600" cy="41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29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125192-201A-44BB-BA8B-FFE04632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86" y="132580"/>
            <a:ext cx="7810628" cy="48783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73B4E2-B142-4006-81A4-55BA6ACB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63" y="454066"/>
            <a:ext cx="8235873" cy="423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10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1D49F7-5F92-4CBC-A7FD-80BE7FE7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544034"/>
            <a:ext cx="8420986" cy="40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661428-9D1F-495D-80E1-FE092D00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0" y="583688"/>
            <a:ext cx="8377660" cy="397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74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8EDBA">
                <a:alpha val="26274"/>
              </a:srgbClr>
            </a:gs>
            <a:gs pos="100000">
              <a:srgbClr val="BF06E8">
                <a:alpha val="16862"/>
              </a:srgbClr>
            </a:gs>
          </a:gsLst>
          <a:lin ang="1350003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Basic components</a:t>
            </a:r>
            <a:endParaRPr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393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9120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48901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912025" y="12990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912025" y="2219875"/>
            <a:ext cx="31362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9120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9120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4890125" y="12529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4F59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4890125" y="2176350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48901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48901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>
                <a:alpha val="79215"/>
              </a:srgbClr>
            </a:gs>
            <a:gs pos="100000">
              <a:srgbClr val="DE87F1">
                <a:alpha val="39607"/>
              </a:srgbClr>
            </a:gs>
          </a:gsLst>
          <a:lin ang="13500032" scaled="0"/>
        </a:gradFill>
        <a:effectLst/>
      </p:bgPr>
    </p:bg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3BC577-E914-48A7-9BC1-F71CA1858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304925"/>
            <a:ext cx="79152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7"/>
          <p:cNvGrpSpPr/>
          <p:nvPr/>
        </p:nvGrpSpPr>
        <p:grpSpPr>
          <a:xfrm>
            <a:off x="3377972" y="2366889"/>
            <a:ext cx="1727299" cy="338648"/>
            <a:chOff x="2854300" y="1168125"/>
            <a:chExt cx="2904000" cy="532800"/>
          </a:xfrm>
        </p:grpSpPr>
        <p:sp>
          <p:nvSpPr>
            <p:cNvPr id="84" name="Google Shape;84;p1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 rot="-5400000">
            <a:off x="464175" y="1994838"/>
            <a:ext cx="44937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18"/>
          <p:cNvCxnSpPr/>
          <p:nvPr/>
        </p:nvCxnSpPr>
        <p:spPr>
          <a:xfrm rot="10800000" flipH="1">
            <a:off x="2326850" y="1162300"/>
            <a:ext cx="779400" cy="69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95" name="Google Shape;95;p18"/>
          <p:cNvSpPr txBox="1"/>
          <p:nvPr/>
        </p:nvSpPr>
        <p:spPr>
          <a:xfrm>
            <a:off x="898500" y="3967500"/>
            <a:ext cx="821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</a:t>
            </a:r>
            <a:r>
              <a:rPr lang="en-GB"/>
              <a:t> 1</a:t>
            </a:r>
          </a:p>
        </p:txBody>
      </p:sp>
      <p:sp>
        <p:nvSpPr>
          <p:cNvPr id="96" name="Google Shape;96;p18"/>
          <p:cNvSpPr txBox="1"/>
          <p:nvPr/>
        </p:nvSpPr>
        <p:spPr>
          <a:xfrm>
            <a:off x="898500" y="3142288"/>
            <a:ext cx="821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2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898500" y="2317100"/>
            <a:ext cx="821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3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898500" y="1436425"/>
            <a:ext cx="821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4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99" name="Google Shape;99;p18"/>
          <p:cNvCxnSpPr/>
          <p:nvPr/>
        </p:nvCxnSpPr>
        <p:spPr>
          <a:xfrm rot="10800000">
            <a:off x="1808800" y="285388"/>
            <a:ext cx="0" cy="4277700"/>
          </a:xfrm>
          <a:prstGeom prst="straightConnector1">
            <a:avLst/>
          </a:prstGeom>
          <a:noFill/>
          <a:ln w="38100" cap="flat" cmpd="sng">
            <a:solidFill>
              <a:srgbClr val="3D7DC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8"/>
          <p:cNvCxnSpPr/>
          <p:nvPr/>
        </p:nvCxnSpPr>
        <p:spPr>
          <a:xfrm rot="10800000" flipH="1">
            <a:off x="2326850" y="2034675"/>
            <a:ext cx="779400" cy="78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01" name="Google Shape;101;p18"/>
          <p:cNvCxnSpPr/>
          <p:nvPr/>
        </p:nvCxnSpPr>
        <p:spPr>
          <a:xfrm rot="10800000" flipH="1">
            <a:off x="2334250" y="2907075"/>
            <a:ext cx="772200" cy="87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02" name="Google Shape;102;p18"/>
          <p:cNvCxnSpPr/>
          <p:nvPr/>
        </p:nvCxnSpPr>
        <p:spPr>
          <a:xfrm rot="10800000" flipH="1">
            <a:off x="2334250" y="3749250"/>
            <a:ext cx="772200" cy="102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03" name="Google Shape;103;p18"/>
          <p:cNvSpPr txBox="1"/>
          <p:nvPr/>
        </p:nvSpPr>
        <p:spPr>
          <a:xfrm rot="-5400000">
            <a:off x="1212500" y="240700"/>
            <a:ext cx="5931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Time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898500" y="666700"/>
            <a:ext cx="821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5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52400" y="739987"/>
            <a:ext cx="2686076" cy="330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3399950" y="3869100"/>
            <a:ext cx="5700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 Pain</a:t>
            </a:r>
            <a:endParaRPr sz="1300"/>
          </a:p>
        </p:txBody>
      </p:sp>
      <p:sp>
        <p:nvSpPr>
          <p:cNvPr id="107" name="Google Shape;107;p18"/>
          <p:cNvSpPr txBox="1"/>
          <p:nvPr/>
        </p:nvSpPr>
        <p:spPr>
          <a:xfrm>
            <a:off x="3399950" y="3043900"/>
            <a:ext cx="5700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LowPain</a:t>
            </a:r>
            <a:endParaRPr sz="1300"/>
          </a:p>
        </p:txBody>
      </p:sp>
      <p:sp>
        <p:nvSpPr>
          <p:cNvPr id="108" name="Google Shape;108;p18"/>
          <p:cNvSpPr txBox="1"/>
          <p:nvPr/>
        </p:nvSpPr>
        <p:spPr>
          <a:xfrm>
            <a:off x="3274250" y="2163100"/>
            <a:ext cx="8214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MediumPain</a:t>
            </a:r>
            <a:endParaRPr sz="1300"/>
          </a:p>
        </p:txBody>
      </p:sp>
      <p:sp>
        <p:nvSpPr>
          <p:cNvPr id="109" name="Google Shape;109;p18"/>
          <p:cNvSpPr txBox="1"/>
          <p:nvPr/>
        </p:nvSpPr>
        <p:spPr>
          <a:xfrm>
            <a:off x="3274250" y="1338025"/>
            <a:ext cx="8214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High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Pain</a:t>
            </a:r>
            <a:endParaRPr sz="1300"/>
          </a:p>
        </p:txBody>
      </p:sp>
      <p:sp>
        <p:nvSpPr>
          <p:cNvPr id="110" name="Google Shape;110;p18"/>
          <p:cNvSpPr txBox="1"/>
          <p:nvPr/>
        </p:nvSpPr>
        <p:spPr>
          <a:xfrm>
            <a:off x="3122600" y="512950"/>
            <a:ext cx="11247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Unbearable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Pain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933100" y="4715450"/>
            <a:ext cx="487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(a)</a:t>
            </a:r>
          </a:p>
        </p:txBody>
      </p:sp>
      <p:sp>
        <p:nvSpPr>
          <p:cNvPr id="112" name="Google Shape;112;p18"/>
          <p:cNvSpPr txBox="1"/>
          <p:nvPr/>
        </p:nvSpPr>
        <p:spPr>
          <a:xfrm>
            <a:off x="6706800" y="4715450"/>
            <a:ext cx="487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393400" y="161200"/>
            <a:ext cx="811500" cy="780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1316700" y="161200"/>
            <a:ext cx="811500" cy="780600"/>
          </a:xfrm>
          <a:prstGeom prst="ellipse">
            <a:avLst/>
          </a:prstGeom>
          <a:gradFill>
            <a:gsLst>
              <a:gs pos="0">
                <a:srgbClr val="E9D4F7"/>
              </a:gs>
              <a:gs pos="100000">
                <a:srgbClr val="E8B7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2240000" y="161200"/>
            <a:ext cx="811500" cy="780600"/>
          </a:xfrm>
          <a:prstGeom prst="ellipse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32069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173800" y="161200"/>
            <a:ext cx="811500" cy="7806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5140700" y="16120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6107600" y="161200"/>
            <a:ext cx="811500" cy="780600"/>
          </a:xfrm>
          <a:prstGeom prst="ellipse">
            <a:avLst/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7074500" y="161200"/>
            <a:ext cx="811500" cy="780600"/>
          </a:xfrm>
          <a:prstGeom prst="ellipse">
            <a:avLst/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80414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393400" y="1082025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93400" y="200285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393400" y="2977450"/>
            <a:ext cx="811500" cy="780600"/>
          </a:xfrm>
          <a:prstGeom prst="ellipse">
            <a:avLst/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698631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393400" y="3898300"/>
            <a:ext cx="811500" cy="780600"/>
          </a:xfrm>
          <a:prstGeom prst="ellipse">
            <a:avLst/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66666"/>
                </a:solidFill>
              </a:rPr>
              <a:t>Softmax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66666"/>
                </a:solidFill>
              </a:rPr>
              <a:t>Convolve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66666"/>
                </a:solidFill>
              </a:rPr>
              <a:t>Sharpen</a:t>
            </a:r>
            <a:endParaRPr sz="1900">
              <a:solidFill>
                <a:srgbClr val="666666"/>
              </a:solidFill>
            </a:endParaRPr>
          </a:p>
        </p:txBody>
      </p:sp>
      <p:grpSp>
        <p:nvGrpSpPr>
          <p:cNvPr id="141" name="Google Shape;141;p21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42" name="Google Shape;142;p21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43" name="Google Shape;143;p21" descr="\sum" title="MathEquation,#56565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626450" y="1015775"/>
              <a:ext cx="289262" cy="329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21"/>
          <p:cNvGrpSpPr/>
          <p:nvPr/>
        </p:nvGrpSpPr>
        <p:grpSpPr>
          <a:xfrm>
            <a:off x="7503475" y="2801025"/>
            <a:ext cx="535200" cy="535200"/>
            <a:chOff x="7503475" y="2981725"/>
            <a:chExt cx="535200" cy="535200"/>
          </a:xfrm>
        </p:grpSpPr>
        <p:sp>
          <p:nvSpPr>
            <p:cNvPr id="145" name="Google Shape;145;p21"/>
            <p:cNvSpPr/>
            <p:nvPr/>
          </p:nvSpPr>
          <p:spPr>
            <a:xfrm>
              <a:off x="7503475" y="29817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46" name="Google Shape;146;p21" descr="\times" title="MathEquation,#565656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21"/>
          <p:cNvGrpSpPr/>
          <p:nvPr/>
        </p:nvGrpSpPr>
        <p:grpSpPr>
          <a:xfrm>
            <a:off x="7503475" y="1856950"/>
            <a:ext cx="535200" cy="535200"/>
            <a:chOff x="7503475" y="1967125"/>
            <a:chExt cx="535200" cy="535200"/>
          </a:xfrm>
        </p:grpSpPr>
        <p:sp>
          <p:nvSpPr>
            <p:cNvPr id="148" name="Google Shape;148;p21"/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49" name="Google Shape;149;p21" descr="\cdot" title="MathEquation,#565656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21"/>
          <p:cNvGrpSpPr/>
          <p:nvPr/>
        </p:nvGrpSpPr>
        <p:grpSpPr>
          <a:xfrm>
            <a:off x="7503475" y="3745100"/>
            <a:ext cx="535200" cy="535200"/>
            <a:chOff x="7503475" y="3745100"/>
            <a:chExt cx="535200" cy="535200"/>
          </a:xfrm>
        </p:grpSpPr>
        <p:pic>
          <p:nvPicPr>
            <p:cNvPr id="151" name="Google Shape;151;p21" descr="+" title="MathEquation,#585858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1"/>
            <p:cNvSpPr/>
            <p:nvPr/>
          </p:nvSpPr>
          <p:spPr>
            <a:xfrm>
              <a:off x="7503475" y="374510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7503475" y="3745100"/>
            <a:ext cx="535200" cy="5352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</a:rPr>
              <a:t>Softmax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</a:rPr>
              <a:t>Convolve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</a:rPr>
              <a:t>Sharpen</a:t>
            </a:r>
            <a:endParaRPr sz="1900">
              <a:solidFill>
                <a:srgbClr val="FFFFFF"/>
              </a:solidFill>
            </a:endParaRPr>
          </a:p>
        </p:txBody>
      </p:sp>
      <p:grpSp>
        <p:nvGrpSpPr>
          <p:cNvPr id="161" name="Google Shape;161;p22"/>
          <p:cNvGrpSpPr/>
          <p:nvPr/>
        </p:nvGrpSpPr>
        <p:grpSpPr>
          <a:xfrm>
            <a:off x="7503475" y="2801025"/>
            <a:ext cx="535200" cy="535200"/>
            <a:chOff x="7503475" y="2801025"/>
            <a:chExt cx="535200" cy="535200"/>
          </a:xfrm>
        </p:grpSpPr>
        <p:sp>
          <p:nvSpPr>
            <p:cNvPr id="162" name="Google Shape;162;p22"/>
            <p:cNvSpPr/>
            <p:nvPr/>
          </p:nvSpPr>
          <p:spPr>
            <a:xfrm>
              <a:off x="7503475" y="28010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63" name="Google Shape;163;p22" descr="\times" title="MathEquation,#fefcff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626453" y="2943569"/>
              <a:ext cx="283050" cy="2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22"/>
          <p:cNvGrpSpPr/>
          <p:nvPr/>
        </p:nvGrpSpPr>
        <p:grpSpPr>
          <a:xfrm>
            <a:off x="7503475" y="1856950"/>
            <a:ext cx="535200" cy="535200"/>
            <a:chOff x="7503475" y="1856950"/>
            <a:chExt cx="535200" cy="535200"/>
          </a:xfrm>
        </p:grpSpPr>
        <p:sp>
          <p:nvSpPr>
            <p:cNvPr id="165" name="Google Shape;165;p22"/>
            <p:cNvSpPr/>
            <p:nvPr/>
          </p:nvSpPr>
          <p:spPr>
            <a:xfrm>
              <a:off x="7503475" y="185695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66" name="Google Shape;166;p22" descr="\cdot" title="MathEquation,#fefcff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7676213" y="2016229"/>
              <a:ext cx="19018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2" descr="+" title="MathEquation,#fefcff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577600" y="3803263"/>
            <a:ext cx="387160" cy="41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2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69" name="Google Shape;169;p22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70" name="Google Shape;170;p22" descr="\sum" title="MathEquation,#f8f9fc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7626450" y="1015776"/>
              <a:ext cx="289968" cy="3302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07336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26050" y="304800"/>
            <a:ext cx="3516067" cy="4838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/>
          <p:nvPr/>
        </p:nvSpPr>
        <p:spPr>
          <a:xfrm>
            <a:off x="1950900" y="2187638"/>
            <a:ext cx="5242200" cy="764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181;p24"/>
          <p:cNvCxnSpPr/>
          <p:nvPr/>
        </p:nvCxnSpPr>
        <p:spPr>
          <a:xfrm flipH="1">
            <a:off x="27179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 flipH="1">
            <a:off x="34588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 flipH="1">
            <a:off x="419967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 flipH="1">
            <a:off x="494055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4"/>
          <p:cNvCxnSpPr/>
          <p:nvPr/>
        </p:nvCxnSpPr>
        <p:spPr>
          <a:xfrm flipH="1">
            <a:off x="56814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4"/>
          <p:cNvCxnSpPr/>
          <p:nvPr/>
        </p:nvCxnSpPr>
        <p:spPr>
          <a:xfrm flipH="1">
            <a:off x="64223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/>
        </p:nvSpPr>
        <p:spPr>
          <a:xfrm>
            <a:off x="662050" y="66600"/>
            <a:ext cx="2164200" cy="14841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5"/>
          <p:cNvSpPr/>
          <p:nvPr/>
        </p:nvSpPr>
        <p:spPr>
          <a:xfrm flipH="1">
            <a:off x="3812925" y="959825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 flipH="1">
            <a:off x="3732647" y="8438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 flipH="1">
            <a:off x="3548306" y="7690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25"/>
          <p:cNvGrpSpPr/>
          <p:nvPr/>
        </p:nvGrpSpPr>
        <p:grpSpPr>
          <a:xfrm>
            <a:off x="6984674" y="1529221"/>
            <a:ext cx="1765922" cy="1596032"/>
            <a:chOff x="6240000" y="821025"/>
            <a:chExt cx="2904000" cy="2668950"/>
          </a:xfrm>
        </p:grpSpPr>
        <p:sp>
          <p:nvSpPr>
            <p:cNvPr id="196" name="Google Shape;196;p25"/>
            <p:cNvSpPr/>
            <p:nvPr/>
          </p:nvSpPr>
          <p:spPr>
            <a:xfrm flipH="1">
              <a:off x="6240000" y="8210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7" name="Google Shape;197;p25"/>
            <p:cNvSpPr/>
            <p:nvPr/>
          </p:nvSpPr>
          <p:spPr>
            <a:xfrm flipH="1">
              <a:off x="62400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8" name="Google Shape;198;p25"/>
            <p:cNvSpPr/>
            <p:nvPr/>
          </p:nvSpPr>
          <p:spPr>
            <a:xfrm flipH="1">
              <a:off x="68208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9" name="Google Shape;199;p25"/>
            <p:cNvSpPr/>
            <p:nvPr/>
          </p:nvSpPr>
          <p:spPr>
            <a:xfrm flipH="1">
              <a:off x="74016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0" name="Google Shape;200;p25"/>
            <p:cNvSpPr/>
            <p:nvPr/>
          </p:nvSpPr>
          <p:spPr>
            <a:xfrm flipH="1">
              <a:off x="79824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1" name="Google Shape;201;p25"/>
            <p:cNvSpPr/>
            <p:nvPr/>
          </p:nvSpPr>
          <p:spPr>
            <a:xfrm flipH="1">
              <a:off x="85632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2" name="Google Shape;202;p25"/>
            <p:cNvSpPr/>
            <p:nvPr/>
          </p:nvSpPr>
          <p:spPr>
            <a:xfrm flipH="1">
              <a:off x="62400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3" name="Google Shape;203;p25"/>
            <p:cNvSpPr/>
            <p:nvPr/>
          </p:nvSpPr>
          <p:spPr>
            <a:xfrm flipH="1">
              <a:off x="68208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4" name="Google Shape;204;p25"/>
            <p:cNvSpPr/>
            <p:nvPr/>
          </p:nvSpPr>
          <p:spPr>
            <a:xfrm flipH="1">
              <a:off x="74016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5" name="Google Shape;205;p25"/>
            <p:cNvSpPr/>
            <p:nvPr/>
          </p:nvSpPr>
          <p:spPr>
            <a:xfrm flipH="1">
              <a:off x="79824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6" name="Google Shape;206;p25"/>
            <p:cNvSpPr/>
            <p:nvPr/>
          </p:nvSpPr>
          <p:spPr>
            <a:xfrm flipH="1">
              <a:off x="85632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7" name="Google Shape;207;p25"/>
            <p:cNvSpPr/>
            <p:nvPr/>
          </p:nvSpPr>
          <p:spPr>
            <a:xfrm flipH="1">
              <a:off x="62400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8" name="Google Shape;208;p25"/>
            <p:cNvSpPr/>
            <p:nvPr/>
          </p:nvSpPr>
          <p:spPr>
            <a:xfrm flipH="1">
              <a:off x="68208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9" name="Google Shape;209;p25"/>
            <p:cNvSpPr/>
            <p:nvPr/>
          </p:nvSpPr>
          <p:spPr>
            <a:xfrm flipH="1">
              <a:off x="74016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0" name="Google Shape;210;p25"/>
            <p:cNvSpPr/>
            <p:nvPr/>
          </p:nvSpPr>
          <p:spPr>
            <a:xfrm flipH="1">
              <a:off x="79824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1" name="Google Shape;211;p25"/>
            <p:cNvSpPr/>
            <p:nvPr/>
          </p:nvSpPr>
          <p:spPr>
            <a:xfrm flipH="1">
              <a:off x="85632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2" name="Google Shape;212;p25"/>
            <p:cNvSpPr/>
            <p:nvPr/>
          </p:nvSpPr>
          <p:spPr>
            <a:xfrm flipH="1">
              <a:off x="62400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3" name="Google Shape;213;p25"/>
            <p:cNvSpPr/>
            <p:nvPr/>
          </p:nvSpPr>
          <p:spPr>
            <a:xfrm flipH="1">
              <a:off x="68208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4" name="Google Shape;214;p25"/>
            <p:cNvSpPr/>
            <p:nvPr/>
          </p:nvSpPr>
          <p:spPr>
            <a:xfrm flipH="1">
              <a:off x="74016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5" name="Google Shape;215;p25"/>
            <p:cNvSpPr/>
            <p:nvPr/>
          </p:nvSpPr>
          <p:spPr>
            <a:xfrm flipH="1">
              <a:off x="79824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6" name="Google Shape;216;p25"/>
            <p:cNvSpPr/>
            <p:nvPr/>
          </p:nvSpPr>
          <p:spPr>
            <a:xfrm flipH="1">
              <a:off x="85632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7" name="Google Shape;217;p25"/>
            <p:cNvSpPr/>
            <p:nvPr/>
          </p:nvSpPr>
          <p:spPr>
            <a:xfrm flipH="1">
              <a:off x="62400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8" name="Google Shape;218;p25"/>
            <p:cNvSpPr/>
            <p:nvPr/>
          </p:nvSpPr>
          <p:spPr>
            <a:xfrm flipH="1">
              <a:off x="68208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9" name="Google Shape;219;p25"/>
            <p:cNvSpPr/>
            <p:nvPr/>
          </p:nvSpPr>
          <p:spPr>
            <a:xfrm flipH="1">
              <a:off x="74016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0" name="Google Shape;220;p25"/>
            <p:cNvSpPr/>
            <p:nvPr/>
          </p:nvSpPr>
          <p:spPr>
            <a:xfrm flipH="1">
              <a:off x="79824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85632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22" name="Google Shape;222;p25"/>
          <p:cNvGrpSpPr/>
          <p:nvPr/>
        </p:nvGrpSpPr>
        <p:grpSpPr>
          <a:xfrm>
            <a:off x="6760151" y="1661963"/>
            <a:ext cx="1765922" cy="1596032"/>
            <a:chOff x="5950075" y="854725"/>
            <a:chExt cx="2904000" cy="2668950"/>
          </a:xfrm>
        </p:grpSpPr>
        <p:sp>
          <p:nvSpPr>
            <p:cNvPr id="223" name="Google Shape;223;p25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25"/>
          <p:cNvGrpSpPr/>
          <p:nvPr/>
        </p:nvGrpSpPr>
        <p:grpSpPr>
          <a:xfrm>
            <a:off x="6493641" y="1826623"/>
            <a:ext cx="1765922" cy="1596032"/>
            <a:chOff x="2854300" y="1168125"/>
            <a:chExt cx="2904000" cy="2668950"/>
          </a:xfrm>
        </p:grpSpPr>
        <p:sp>
          <p:nvSpPr>
            <p:cNvPr id="250" name="Google Shape;250;p25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25"/>
          <p:cNvGrpSpPr/>
          <p:nvPr/>
        </p:nvGrpSpPr>
        <p:grpSpPr>
          <a:xfrm rot="1139973">
            <a:off x="3948352" y="2653649"/>
            <a:ext cx="1605806" cy="1679200"/>
            <a:chOff x="608609" y="2370079"/>
            <a:chExt cx="458224" cy="523616"/>
          </a:xfrm>
        </p:grpSpPr>
        <p:grpSp>
          <p:nvGrpSpPr>
            <p:cNvPr id="277" name="Google Shape;277;p25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78" name="Google Shape;278;p25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79" name="Google Shape;279;p25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5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281;p25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82" name="Google Shape;282;p25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5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5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85" name="Google Shape;285;p25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86" name="Google Shape;286;p25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5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8" name="Google Shape;288;p25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89" name="Google Shape;289;p25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90" name="Google Shape;290;p25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5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292;p25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93" name="Google Shape;293;p25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25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5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6" name="Google Shape;296;p25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97" name="Google Shape;297;p25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5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9" name="Google Shape;299;p25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00" name="Google Shape;300;p25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01" name="Google Shape;301;p25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5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303;p25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04" name="Google Shape;304;p25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5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5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07" name="Google Shape;307;p25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08" name="Google Shape;308;p25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5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10" name="Google Shape;310;p25"/>
          <p:cNvGrpSpPr/>
          <p:nvPr/>
        </p:nvGrpSpPr>
        <p:grpSpPr>
          <a:xfrm>
            <a:off x="3774094" y="2836117"/>
            <a:ext cx="1605799" cy="1679186"/>
            <a:chOff x="608609" y="2370079"/>
            <a:chExt cx="458224" cy="523616"/>
          </a:xfrm>
        </p:grpSpPr>
        <p:grpSp>
          <p:nvGrpSpPr>
            <p:cNvPr id="311" name="Google Shape;311;p25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12" name="Google Shape;312;p25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13" name="Google Shape;313;p25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5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315;p25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16" name="Google Shape;316;p25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5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5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19" name="Google Shape;319;p25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20" name="Google Shape;320;p25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5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25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23" name="Google Shape;323;p25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24" name="Google Shape;324;p25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5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326;p25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27" name="Google Shape;327;p25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5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5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30" name="Google Shape;330;p25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31" name="Google Shape;331;p25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5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3" name="Google Shape;333;p25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34" name="Google Shape;334;p25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35" name="Google Shape;335;p25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5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337;p25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38" name="Google Shape;338;p25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5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25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41" name="Google Shape;341;p25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42" name="Google Shape;342;p25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25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44" name="Google Shape;344;p25"/>
          <p:cNvGrpSpPr/>
          <p:nvPr/>
        </p:nvGrpSpPr>
        <p:grpSpPr>
          <a:xfrm>
            <a:off x="3589750" y="3012762"/>
            <a:ext cx="1605799" cy="1679186"/>
            <a:chOff x="608609" y="2370079"/>
            <a:chExt cx="458224" cy="523616"/>
          </a:xfrm>
        </p:grpSpPr>
        <p:grpSp>
          <p:nvGrpSpPr>
            <p:cNvPr id="345" name="Google Shape;345;p25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46" name="Google Shape;346;p25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47" name="Google Shape;347;p25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5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25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50" name="Google Shape;350;p25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5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5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3" name="Google Shape;353;p25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54" name="Google Shape;354;p25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5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6" name="Google Shape;356;p25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57" name="Google Shape;357;p25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58" name="Google Shape;358;p25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5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0" name="Google Shape;360;p25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61" name="Google Shape;361;p25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5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5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64" name="Google Shape;364;p25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65" name="Google Shape;365;p25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5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5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68" name="Google Shape;368;p25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69" name="Google Shape;369;p25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5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371;p25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72" name="Google Shape;372;p25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5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5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75" name="Google Shape;375;p25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76" name="Google Shape;376;p25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5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78" name="Google Shape;378;p25"/>
          <p:cNvSpPr/>
          <p:nvPr/>
        </p:nvSpPr>
        <p:spPr>
          <a:xfrm>
            <a:off x="521425" y="2731500"/>
            <a:ext cx="2487600" cy="23157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99525" y="512575"/>
            <a:ext cx="379971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6"/>
          <p:cNvSpPr/>
          <p:nvPr/>
        </p:nvSpPr>
        <p:spPr>
          <a:xfrm>
            <a:off x="1644075" y="1421025"/>
            <a:ext cx="312900" cy="305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>
            <a:off x="3198225" y="4521925"/>
            <a:ext cx="312900" cy="305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"/>
          <p:cNvSpPr/>
          <p:nvPr/>
        </p:nvSpPr>
        <p:spPr>
          <a:xfrm>
            <a:off x="4300950" y="4403525"/>
            <a:ext cx="312900" cy="305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6"/>
          <p:cNvSpPr/>
          <p:nvPr/>
        </p:nvSpPr>
        <p:spPr>
          <a:xfrm>
            <a:off x="4915200" y="2337875"/>
            <a:ext cx="312900" cy="305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6"/>
          <p:cNvSpPr/>
          <p:nvPr/>
        </p:nvSpPr>
        <p:spPr>
          <a:xfrm>
            <a:off x="2885325" y="1509850"/>
            <a:ext cx="312900" cy="305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6"/>
          <p:cNvSpPr/>
          <p:nvPr/>
        </p:nvSpPr>
        <p:spPr>
          <a:xfrm>
            <a:off x="3825200" y="3670875"/>
            <a:ext cx="312900" cy="305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" name="Google Shape;390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559190" y="1143225"/>
            <a:ext cx="3491609" cy="3260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8EDBA">
                <a:alpha val="26274"/>
              </a:srgbClr>
            </a:gs>
            <a:gs pos="100000">
              <a:srgbClr val="BF06E8">
                <a:alpha val="16862"/>
              </a:srgbClr>
            </a:gs>
          </a:gsLst>
          <a:lin ang="1350003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82DD7B-5058-484D-A693-1C8514C69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1" y="575544"/>
            <a:ext cx="8011617" cy="39924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/>
          <p:nvPr/>
        </p:nvSpPr>
        <p:spPr>
          <a:xfrm>
            <a:off x="1409063" y="1123325"/>
            <a:ext cx="1293300" cy="101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脑电波头盔</a:t>
            </a:r>
            <a:endParaRPr sz="2200" b="1"/>
          </a:p>
        </p:txBody>
      </p:sp>
      <p:cxnSp>
        <p:nvCxnSpPr>
          <p:cNvPr id="400" name="Google Shape;400;p28"/>
          <p:cNvCxnSpPr/>
          <p:nvPr/>
        </p:nvCxnSpPr>
        <p:spPr>
          <a:xfrm rot="10800000" flipH="1">
            <a:off x="2724488" y="1359675"/>
            <a:ext cx="1197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28"/>
          <p:cNvSpPr txBox="1"/>
          <p:nvPr/>
        </p:nvSpPr>
        <p:spPr>
          <a:xfrm>
            <a:off x="2857513" y="1019850"/>
            <a:ext cx="923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疼痛等级</a:t>
            </a:r>
          </a:p>
        </p:txBody>
      </p:sp>
      <p:cxnSp>
        <p:nvCxnSpPr>
          <p:cNvPr id="402" name="Google Shape;402;p28"/>
          <p:cNvCxnSpPr/>
          <p:nvPr/>
        </p:nvCxnSpPr>
        <p:spPr>
          <a:xfrm rot="10800000" flipH="1">
            <a:off x="2724488" y="1947250"/>
            <a:ext cx="1197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8"/>
          <p:cNvSpPr txBox="1"/>
          <p:nvPr/>
        </p:nvSpPr>
        <p:spPr>
          <a:xfrm>
            <a:off x="2857513" y="1603675"/>
            <a:ext cx="923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疼痛位置</a:t>
            </a:r>
          </a:p>
        </p:txBody>
      </p:sp>
      <p:sp>
        <p:nvSpPr>
          <p:cNvPr id="404" name="Google Shape;404;p28"/>
          <p:cNvSpPr/>
          <p:nvPr/>
        </p:nvSpPr>
        <p:spPr>
          <a:xfrm>
            <a:off x="4032538" y="691050"/>
            <a:ext cx="990300" cy="171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/>
              <a:t>APP</a:t>
            </a:r>
            <a:endParaRPr sz="2500" b="1"/>
          </a:p>
        </p:txBody>
      </p:sp>
      <p:cxnSp>
        <p:nvCxnSpPr>
          <p:cNvPr id="405" name="Google Shape;405;p28"/>
          <p:cNvCxnSpPr/>
          <p:nvPr/>
        </p:nvCxnSpPr>
        <p:spPr>
          <a:xfrm rot="10800000" flipH="1">
            <a:off x="5133588" y="1359675"/>
            <a:ext cx="1197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6" name="Google Shape;406;p28"/>
          <p:cNvSpPr txBox="1"/>
          <p:nvPr/>
        </p:nvSpPr>
        <p:spPr>
          <a:xfrm>
            <a:off x="5266613" y="1019850"/>
            <a:ext cx="923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治疗力度</a:t>
            </a:r>
          </a:p>
        </p:txBody>
      </p:sp>
      <p:cxnSp>
        <p:nvCxnSpPr>
          <p:cNvPr id="407" name="Google Shape;407;p28"/>
          <p:cNvCxnSpPr/>
          <p:nvPr/>
        </p:nvCxnSpPr>
        <p:spPr>
          <a:xfrm rot="10800000" flipH="1">
            <a:off x="5133588" y="1947250"/>
            <a:ext cx="1197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408;p28"/>
          <p:cNvSpPr txBox="1"/>
          <p:nvPr/>
        </p:nvSpPr>
        <p:spPr>
          <a:xfrm>
            <a:off x="5266613" y="1603675"/>
            <a:ext cx="923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治疗方案</a:t>
            </a:r>
          </a:p>
        </p:txBody>
      </p:sp>
      <p:sp>
        <p:nvSpPr>
          <p:cNvPr id="409" name="Google Shape;409;p28"/>
          <p:cNvSpPr/>
          <p:nvPr/>
        </p:nvSpPr>
        <p:spPr>
          <a:xfrm>
            <a:off x="6441638" y="1123325"/>
            <a:ext cx="1293300" cy="101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疼痛治疗仪</a:t>
            </a:r>
            <a:endParaRPr sz="2200" b="1"/>
          </a:p>
        </p:txBody>
      </p:sp>
      <p:cxnSp>
        <p:nvCxnSpPr>
          <p:cNvPr id="410" name="Google Shape;410;p28"/>
          <p:cNvCxnSpPr/>
          <p:nvPr/>
        </p:nvCxnSpPr>
        <p:spPr>
          <a:xfrm flipH="1">
            <a:off x="4523938" y="2516400"/>
            <a:ext cx="7500" cy="5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1" name="Google Shape;411;p28"/>
          <p:cNvSpPr/>
          <p:nvPr/>
        </p:nvSpPr>
        <p:spPr>
          <a:xfrm>
            <a:off x="3640863" y="3140800"/>
            <a:ext cx="1719300" cy="106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使用者的治疗时长、治疗方案、治疗反馈记录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6" name="Google Shape;416;p29"/>
          <p:cNvCxnSpPr/>
          <p:nvPr/>
        </p:nvCxnSpPr>
        <p:spPr>
          <a:xfrm>
            <a:off x="2728313" y="2334850"/>
            <a:ext cx="3854400" cy="12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29"/>
          <p:cNvCxnSpPr/>
          <p:nvPr/>
        </p:nvCxnSpPr>
        <p:spPr>
          <a:xfrm>
            <a:off x="42248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29"/>
          <p:cNvCxnSpPr/>
          <p:nvPr/>
        </p:nvCxnSpPr>
        <p:spPr>
          <a:xfrm>
            <a:off x="50043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29"/>
          <p:cNvCxnSpPr/>
          <p:nvPr/>
        </p:nvCxnSpPr>
        <p:spPr>
          <a:xfrm>
            <a:off x="57838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29"/>
          <p:cNvCxnSpPr/>
          <p:nvPr/>
        </p:nvCxnSpPr>
        <p:spPr>
          <a:xfrm>
            <a:off x="34453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29"/>
          <p:cNvSpPr txBox="1"/>
          <p:nvPr/>
        </p:nvSpPr>
        <p:spPr>
          <a:xfrm>
            <a:off x="30468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1</a:t>
            </a:r>
            <a:endParaRPr sz="1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2" name="Google Shape;422;p29"/>
          <p:cNvSpPr txBox="1"/>
          <p:nvPr/>
        </p:nvSpPr>
        <p:spPr>
          <a:xfrm>
            <a:off x="38263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2</a:t>
            </a:r>
            <a:endParaRPr sz="1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3" name="Google Shape;423;p29"/>
          <p:cNvSpPr txBox="1"/>
          <p:nvPr/>
        </p:nvSpPr>
        <p:spPr>
          <a:xfrm>
            <a:off x="46058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3</a:t>
            </a:r>
            <a:endParaRPr sz="1000" b="1"/>
          </a:p>
        </p:txBody>
      </p:sp>
      <p:sp>
        <p:nvSpPr>
          <p:cNvPr id="424" name="Google Shape;424;p29"/>
          <p:cNvSpPr txBox="1"/>
          <p:nvPr/>
        </p:nvSpPr>
        <p:spPr>
          <a:xfrm>
            <a:off x="53853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4</a:t>
            </a:r>
            <a:endParaRPr sz="1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3172388" y="2635600"/>
            <a:ext cx="5469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 Pain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6" name="Google Shape;426;p29"/>
          <p:cNvSpPr txBox="1"/>
          <p:nvPr/>
        </p:nvSpPr>
        <p:spPr>
          <a:xfrm>
            <a:off x="3951888" y="2635600"/>
            <a:ext cx="5469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Low Pain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7" name="Google Shape;427;p29"/>
          <p:cNvSpPr txBox="1"/>
          <p:nvPr/>
        </p:nvSpPr>
        <p:spPr>
          <a:xfrm>
            <a:off x="4585438" y="2635600"/>
            <a:ext cx="8388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Moderate Pain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8" name="Google Shape;428;p29"/>
          <p:cNvSpPr txBox="1"/>
          <p:nvPr/>
        </p:nvSpPr>
        <p:spPr>
          <a:xfrm>
            <a:off x="5510888" y="2635600"/>
            <a:ext cx="5469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High Pain</a:t>
            </a:r>
            <a:endParaRPr sz="1200"/>
          </a:p>
        </p:txBody>
      </p:sp>
      <p:sp>
        <p:nvSpPr>
          <p:cNvPr id="429" name="Google Shape;429;p29"/>
          <p:cNvSpPr txBox="1"/>
          <p:nvPr/>
        </p:nvSpPr>
        <p:spPr>
          <a:xfrm>
            <a:off x="3710225" y="3586875"/>
            <a:ext cx="18906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Signal Segmentation</a:t>
            </a:r>
          </a:p>
        </p:txBody>
      </p:sp>
      <p:graphicFrame>
        <p:nvGraphicFramePr>
          <p:cNvPr id="430" name="Google Shape;430;p29"/>
          <p:cNvGraphicFramePr/>
          <p:nvPr/>
        </p:nvGraphicFramePr>
        <p:xfrm>
          <a:off x="1035975" y="290700"/>
          <a:ext cx="7239100" cy="3000000"/>
        </p:xfrm>
        <a:graphic>
          <a:graphicData uri="http://schemas.openxmlformats.org/drawingml/2006/table">
            <a:tbl>
              <a:tblPr>
                <a:noFill/>
                <a:tableStyleId>{71EA5BB5-E6D8-445E-85CE-0798DE3BBC8C}</a:tableStyleId>
              </a:tblPr>
              <a:tblGrid>
                <a:gridCol w="65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30"/>
          <p:cNvCxnSpPr/>
          <p:nvPr/>
        </p:nvCxnSpPr>
        <p:spPr>
          <a:xfrm>
            <a:off x="3450750" y="1391325"/>
            <a:ext cx="2242500" cy="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30"/>
          <p:cNvCxnSpPr/>
          <p:nvPr/>
        </p:nvCxnSpPr>
        <p:spPr>
          <a:xfrm>
            <a:off x="3450750" y="1768750"/>
            <a:ext cx="2242500" cy="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30"/>
          <p:cNvCxnSpPr/>
          <p:nvPr/>
        </p:nvCxnSpPr>
        <p:spPr>
          <a:xfrm>
            <a:off x="3450750" y="3241500"/>
            <a:ext cx="2242500" cy="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30"/>
          <p:cNvCxnSpPr/>
          <p:nvPr/>
        </p:nvCxnSpPr>
        <p:spPr>
          <a:xfrm flipH="1">
            <a:off x="4575650" y="1398725"/>
            <a:ext cx="5400" cy="1850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6051" y="2902001"/>
            <a:ext cx="2067148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57725" y="1762050"/>
            <a:ext cx="147340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75000" y="775500"/>
            <a:ext cx="2288101" cy="17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63400" y="775500"/>
            <a:ext cx="2288101" cy="17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1"/>
          <p:cNvSpPr/>
          <p:nvPr/>
        </p:nvSpPr>
        <p:spPr>
          <a:xfrm>
            <a:off x="2492500" y="1350100"/>
            <a:ext cx="682500" cy="47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AEP</a:t>
            </a:r>
            <a:endParaRPr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48" name="Google Shape;448;p31"/>
          <p:cNvSpPr/>
          <p:nvPr/>
        </p:nvSpPr>
        <p:spPr>
          <a:xfrm>
            <a:off x="2492500" y="3478350"/>
            <a:ext cx="682500" cy="47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FFT</a:t>
            </a:r>
            <a:endParaRPr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5565700" y="775513"/>
            <a:ext cx="540600" cy="3592500"/>
          </a:xfrm>
          <a:prstGeom prst="rightBrace">
            <a:avLst>
              <a:gd name="adj1" fmla="val 50000"/>
              <a:gd name="adj2" fmla="val 5148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 txBox="1"/>
          <p:nvPr/>
        </p:nvSpPr>
        <p:spPr>
          <a:xfrm>
            <a:off x="4027113" y="2892538"/>
            <a:ext cx="8511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PSD</a:t>
            </a:r>
            <a:endParaRPr sz="21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1" name="Google Shape;451;p31"/>
          <p:cNvSpPr/>
          <p:nvPr/>
        </p:nvSpPr>
        <p:spPr>
          <a:xfrm>
            <a:off x="3507975" y="3294738"/>
            <a:ext cx="1889400" cy="93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Theta(4~8Hz)</a:t>
            </a:r>
            <a:endParaRPr sz="1800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Alpha(8~13Hz)</a:t>
            </a:r>
            <a:endParaRPr sz="1800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Beta(13~30Hz)</a:t>
            </a:r>
            <a:endParaRPr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2" name="Google Shape;452;p31"/>
          <p:cNvSpPr/>
          <p:nvPr/>
        </p:nvSpPr>
        <p:spPr>
          <a:xfrm>
            <a:off x="6229875" y="2271450"/>
            <a:ext cx="1015500" cy="70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Bicubic</a:t>
            </a:r>
            <a:endParaRPr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3" name="Google Shape;453;p31"/>
          <p:cNvSpPr txBox="1"/>
          <p:nvPr/>
        </p:nvSpPr>
        <p:spPr>
          <a:xfrm>
            <a:off x="7598625" y="3294750"/>
            <a:ext cx="11916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Spectral Topography Map</a:t>
            </a:r>
            <a:endParaRPr sz="13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4" name="Google Shape;454;p31"/>
          <p:cNvSpPr txBox="1"/>
          <p:nvPr/>
        </p:nvSpPr>
        <p:spPr>
          <a:xfrm>
            <a:off x="3688825" y="4726125"/>
            <a:ext cx="213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Generation</a:t>
            </a:r>
          </a:p>
        </p:txBody>
      </p:sp>
      <p:pic>
        <p:nvPicPr>
          <p:cNvPr id="455" name="Google Shape;455;p3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457727" y="1762052"/>
            <a:ext cx="1597579" cy="14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/>
          <p:nvPr/>
        </p:nvSpPr>
        <p:spPr>
          <a:xfrm flipH="1">
            <a:off x="898952" y="654525"/>
            <a:ext cx="1122000" cy="977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2"/>
          <p:cNvSpPr/>
          <p:nvPr/>
        </p:nvSpPr>
        <p:spPr>
          <a:xfrm flipH="1">
            <a:off x="1011125" y="551825"/>
            <a:ext cx="1122000" cy="977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2"/>
          <p:cNvSpPr/>
          <p:nvPr/>
        </p:nvSpPr>
        <p:spPr>
          <a:xfrm flipH="1">
            <a:off x="1130750" y="489750"/>
            <a:ext cx="1082700" cy="977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3" name="Google Shape;463;p32"/>
          <p:cNvCxnSpPr/>
          <p:nvPr/>
        </p:nvCxnSpPr>
        <p:spPr>
          <a:xfrm rot="10800000" flipH="1">
            <a:off x="2449750" y="9942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p32"/>
          <p:cNvSpPr/>
          <p:nvPr/>
        </p:nvSpPr>
        <p:spPr>
          <a:xfrm>
            <a:off x="3251138" y="6084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Conv3-32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x4</a:t>
            </a:r>
            <a:endParaRPr sz="1500" b="1"/>
          </a:p>
        </p:txBody>
      </p:sp>
      <p:cxnSp>
        <p:nvCxnSpPr>
          <p:cNvPr id="465" name="Google Shape;465;p32"/>
          <p:cNvCxnSpPr/>
          <p:nvPr/>
        </p:nvCxnSpPr>
        <p:spPr>
          <a:xfrm rot="10800000" flipH="1">
            <a:off x="4442838" y="9942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6" name="Google Shape;466;p32"/>
          <p:cNvSpPr/>
          <p:nvPr/>
        </p:nvSpPr>
        <p:spPr>
          <a:xfrm>
            <a:off x="5244238" y="6084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467" name="Google Shape;467;p32"/>
          <p:cNvCxnSpPr/>
          <p:nvPr/>
        </p:nvCxnSpPr>
        <p:spPr>
          <a:xfrm rot="10800000" flipH="1">
            <a:off x="6435950" y="9942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32"/>
          <p:cNvSpPr/>
          <p:nvPr/>
        </p:nvSpPr>
        <p:spPr>
          <a:xfrm>
            <a:off x="7237350" y="6084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Conv3-64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x2</a:t>
            </a:r>
            <a:endParaRPr sz="1500" b="1"/>
          </a:p>
        </p:txBody>
      </p:sp>
      <p:cxnSp>
        <p:nvCxnSpPr>
          <p:cNvPr id="469" name="Google Shape;469;p32"/>
          <p:cNvCxnSpPr/>
          <p:nvPr/>
        </p:nvCxnSpPr>
        <p:spPr>
          <a:xfrm>
            <a:off x="7756950" y="1477650"/>
            <a:ext cx="3900" cy="57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0" name="Google Shape;470;p32"/>
          <p:cNvSpPr/>
          <p:nvPr/>
        </p:nvSpPr>
        <p:spPr>
          <a:xfrm>
            <a:off x="7237350" y="21446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471" name="Google Shape;471;p32"/>
          <p:cNvCxnSpPr/>
          <p:nvPr/>
        </p:nvCxnSpPr>
        <p:spPr>
          <a:xfrm flipH="1">
            <a:off x="6496100" y="2527300"/>
            <a:ext cx="597300" cy="6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2" name="Google Shape;472;p32"/>
          <p:cNvSpPr/>
          <p:nvPr/>
        </p:nvSpPr>
        <p:spPr>
          <a:xfrm>
            <a:off x="5288175" y="21446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128</a:t>
            </a:r>
            <a:endParaRPr sz="1500" b="1"/>
          </a:p>
        </p:txBody>
      </p:sp>
      <p:cxnSp>
        <p:nvCxnSpPr>
          <p:cNvPr id="473" name="Google Shape;473;p32"/>
          <p:cNvCxnSpPr/>
          <p:nvPr/>
        </p:nvCxnSpPr>
        <p:spPr>
          <a:xfrm flipH="1">
            <a:off x="4498350" y="2527300"/>
            <a:ext cx="597300" cy="6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p32"/>
          <p:cNvSpPr/>
          <p:nvPr/>
        </p:nvSpPr>
        <p:spPr>
          <a:xfrm>
            <a:off x="3306650" y="21446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475" name="Google Shape;475;p32"/>
          <p:cNvCxnSpPr/>
          <p:nvPr/>
        </p:nvCxnSpPr>
        <p:spPr>
          <a:xfrm>
            <a:off x="3793900" y="3017625"/>
            <a:ext cx="15900" cy="54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6" name="Google Shape;476;p32"/>
          <p:cNvSpPr/>
          <p:nvPr/>
        </p:nvSpPr>
        <p:spPr>
          <a:xfrm>
            <a:off x="3306650" y="36677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FC-512</a:t>
            </a:r>
            <a:endParaRPr sz="1500" b="1"/>
          </a:p>
        </p:txBody>
      </p:sp>
      <p:cxnSp>
        <p:nvCxnSpPr>
          <p:cNvPr id="477" name="Google Shape;477;p32"/>
          <p:cNvCxnSpPr/>
          <p:nvPr/>
        </p:nvCxnSpPr>
        <p:spPr>
          <a:xfrm rot="10800000" flipH="1">
            <a:off x="4498350" y="40666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8" name="Google Shape;478;p32"/>
          <p:cNvSpPr/>
          <p:nvPr/>
        </p:nvSpPr>
        <p:spPr>
          <a:xfrm>
            <a:off x="5299750" y="36808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Feature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Vector</a:t>
            </a:r>
            <a:endParaRPr sz="1500" b="1"/>
          </a:p>
        </p:txBody>
      </p:sp>
      <p:sp>
        <p:nvSpPr>
          <p:cNvPr id="479" name="Google Shape;479;p32"/>
          <p:cNvSpPr txBox="1"/>
          <p:nvPr/>
        </p:nvSpPr>
        <p:spPr>
          <a:xfrm>
            <a:off x="1329875" y="105150"/>
            <a:ext cx="739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Input</a:t>
            </a:r>
            <a:endParaRPr b="1"/>
          </a:p>
        </p:txBody>
      </p:sp>
      <p:sp>
        <p:nvSpPr>
          <p:cNvPr id="480" name="Google Shape;480;p32"/>
          <p:cNvSpPr txBox="1"/>
          <p:nvPr/>
        </p:nvSpPr>
        <p:spPr>
          <a:xfrm>
            <a:off x="1075175" y="1663050"/>
            <a:ext cx="993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32x32x3</a:t>
            </a:r>
            <a:endParaRPr b="1"/>
          </a:p>
        </p:txBody>
      </p:sp>
      <p:sp>
        <p:nvSpPr>
          <p:cNvPr id="481" name="Google Shape;481;p32"/>
          <p:cNvSpPr txBox="1"/>
          <p:nvPr/>
        </p:nvSpPr>
        <p:spPr>
          <a:xfrm>
            <a:off x="5440500" y="3283100"/>
            <a:ext cx="934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Output</a:t>
            </a:r>
            <a:endParaRPr b="1"/>
          </a:p>
        </p:txBody>
      </p:sp>
      <p:pic>
        <p:nvPicPr>
          <p:cNvPr id="482" name="Google Shape;482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94613" y="452763"/>
            <a:ext cx="1355025" cy="12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2"/>
          <p:cNvSpPr txBox="1"/>
          <p:nvPr/>
        </p:nvSpPr>
        <p:spPr>
          <a:xfrm>
            <a:off x="3885250" y="4781375"/>
            <a:ext cx="2489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ConvNet Configuration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"/>
          <p:cNvSpPr/>
          <p:nvPr/>
        </p:nvSpPr>
        <p:spPr>
          <a:xfrm rot="5400000">
            <a:off x="3092875" y="3646550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489" name="Google Shape;489;p33"/>
          <p:cNvSpPr/>
          <p:nvPr/>
        </p:nvSpPr>
        <p:spPr>
          <a:xfrm rot="5400000">
            <a:off x="378885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490" name="Google Shape;490;p33"/>
          <p:cNvSpPr/>
          <p:nvPr/>
        </p:nvSpPr>
        <p:spPr>
          <a:xfrm rot="5400000">
            <a:off x="343930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491" name="Google Shape;491;p33"/>
          <p:cNvSpPr/>
          <p:nvPr/>
        </p:nvSpPr>
        <p:spPr>
          <a:xfrm rot="5400000">
            <a:off x="4485025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492" name="Google Shape;492;p33"/>
          <p:cNvSpPr/>
          <p:nvPr/>
        </p:nvSpPr>
        <p:spPr>
          <a:xfrm rot="5400000">
            <a:off x="413545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493" name="Google Shape;493;p33"/>
          <p:cNvSpPr/>
          <p:nvPr/>
        </p:nvSpPr>
        <p:spPr>
          <a:xfrm rot="5400000">
            <a:off x="5883325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494" name="Google Shape;494;p33"/>
          <p:cNvSpPr/>
          <p:nvPr/>
        </p:nvSpPr>
        <p:spPr>
          <a:xfrm rot="5400000">
            <a:off x="623290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495" name="Google Shape;495;p33"/>
          <p:cNvSpPr/>
          <p:nvPr/>
        </p:nvSpPr>
        <p:spPr>
          <a:xfrm rot="5400000">
            <a:off x="483460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496" name="Google Shape;496;p33"/>
          <p:cNvSpPr/>
          <p:nvPr/>
        </p:nvSpPr>
        <p:spPr>
          <a:xfrm rot="5400000">
            <a:off x="5184175" y="3652700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497" name="Google Shape;497;p33"/>
          <p:cNvSpPr/>
          <p:nvPr/>
        </p:nvSpPr>
        <p:spPr>
          <a:xfrm rot="5400000">
            <a:off x="553375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498" name="Google Shape;498;p33"/>
          <p:cNvCxnSpPr>
            <a:stCxn id="488" idx="0"/>
            <a:endCxn id="490" idx="2"/>
          </p:cNvCxnSpPr>
          <p:nvPr/>
        </p:nvCxnSpPr>
        <p:spPr>
          <a:xfrm>
            <a:off x="3694675" y="3784100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3"/>
          <p:cNvCxnSpPr>
            <a:stCxn id="490" idx="0"/>
            <a:endCxn id="490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33"/>
          <p:cNvCxnSpPr>
            <a:stCxn id="489" idx="0"/>
            <a:endCxn id="492" idx="2"/>
          </p:cNvCxnSpPr>
          <p:nvPr/>
        </p:nvCxnSpPr>
        <p:spPr>
          <a:xfrm>
            <a:off x="4393800" y="3787249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3"/>
          <p:cNvCxnSpPr>
            <a:stCxn id="490" idx="0"/>
            <a:endCxn id="490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33"/>
          <p:cNvCxnSpPr>
            <a:stCxn id="490" idx="0"/>
            <a:endCxn id="490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3"/>
          <p:cNvCxnSpPr>
            <a:stCxn id="489" idx="2"/>
            <a:endCxn id="490" idx="0"/>
          </p:cNvCxnSpPr>
          <p:nvPr/>
        </p:nvCxnSpPr>
        <p:spPr>
          <a:xfrm rot="10800000">
            <a:off x="4044300" y="3787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3"/>
          <p:cNvCxnSpPr>
            <a:stCxn id="492" idx="0"/>
            <a:endCxn id="491" idx="2"/>
          </p:cNvCxnSpPr>
          <p:nvPr/>
        </p:nvCxnSpPr>
        <p:spPr>
          <a:xfrm>
            <a:off x="47434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33"/>
          <p:cNvCxnSpPr>
            <a:stCxn id="491" idx="0"/>
            <a:endCxn id="495" idx="2"/>
          </p:cNvCxnSpPr>
          <p:nvPr/>
        </p:nvCxnSpPr>
        <p:spPr>
          <a:xfrm>
            <a:off x="50929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3"/>
          <p:cNvCxnSpPr>
            <a:stCxn id="495" idx="0"/>
            <a:endCxn id="496" idx="2"/>
          </p:cNvCxnSpPr>
          <p:nvPr/>
        </p:nvCxnSpPr>
        <p:spPr>
          <a:xfrm>
            <a:off x="544255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33"/>
          <p:cNvCxnSpPr>
            <a:stCxn id="496" idx="0"/>
            <a:endCxn id="497" idx="2"/>
          </p:cNvCxnSpPr>
          <p:nvPr/>
        </p:nvCxnSpPr>
        <p:spPr>
          <a:xfrm>
            <a:off x="5792125" y="3790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33"/>
          <p:cNvCxnSpPr>
            <a:stCxn id="497" idx="0"/>
            <a:endCxn id="493" idx="2"/>
          </p:cNvCxnSpPr>
          <p:nvPr/>
        </p:nvCxnSpPr>
        <p:spPr>
          <a:xfrm>
            <a:off x="61417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3"/>
          <p:cNvCxnSpPr>
            <a:stCxn id="493" idx="0"/>
            <a:endCxn id="494" idx="2"/>
          </p:cNvCxnSpPr>
          <p:nvPr/>
        </p:nvCxnSpPr>
        <p:spPr>
          <a:xfrm>
            <a:off x="64912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33"/>
          <p:cNvSpPr/>
          <p:nvPr/>
        </p:nvSpPr>
        <p:spPr>
          <a:xfrm rot="5400000">
            <a:off x="71446" y="1394700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</a:t>
            </a:r>
            <a:endParaRPr sz="1100"/>
          </a:p>
        </p:txBody>
      </p:sp>
      <p:sp>
        <p:nvSpPr>
          <p:cNvPr id="511" name="Google Shape;511;p33"/>
          <p:cNvSpPr/>
          <p:nvPr/>
        </p:nvSpPr>
        <p:spPr>
          <a:xfrm rot="5400000">
            <a:off x="421019" y="139470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512" name="Google Shape;512;p33"/>
          <p:cNvSpPr/>
          <p:nvPr/>
        </p:nvSpPr>
        <p:spPr>
          <a:xfrm rot="5400000">
            <a:off x="1120165" y="139470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513" name="Google Shape;513;p33"/>
          <p:cNvSpPr/>
          <p:nvPr/>
        </p:nvSpPr>
        <p:spPr>
          <a:xfrm rot="5400000">
            <a:off x="770593" y="139470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514" name="Google Shape;514;p33"/>
          <p:cNvSpPr/>
          <p:nvPr/>
        </p:nvSpPr>
        <p:spPr>
          <a:xfrm rot="5400000">
            <a:off x="1469750" y="139470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515" name="Google Shape;515;p33"/>
          <p:cNvSpPr/>
          <p:nvPr/>
        </p:nvSpPr>
        <p:spPr>
          <a:xfrm rot="5400000">
            <a:off x="1828527" y="139470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516" name="Google Shape;516;p33"/>
          <p:cNvSpPr txBox="1"/>
          <p:nvPr/>
        </p:nvSpPr>
        <p:spPr>
          <a:xfrm rot="1478449">
            <a:off x="2393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17" name="Google Shape;517;p33"/>
          <p:cNvSpPr/>
          <p:nvPr/>
        </p:nvSpPr>
        <p:spPr>
          <a:xfrm rot="5400000">
            <a:off x="2557421" y="1394700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Softmax</a:t>
            </a:r>
            <a:endParaRPr sz="1100"/>
          </a:p>
        </p:txBody>
      </p:sp>
      <p:sp>
        <p:nvSpPr>
          <p:cNvPr id="518" name="Google Shape;518;p33"/>
          <p:cNvSpPr/>
          <p:nvPr/>
        </p:nvSpPr>
        <p:spPr>
          <a:xfrm rot="5400000">
            <a:off x="2192971" y="139470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cxnSp>
        <p:nvCxnSpPr>
          <p:cNvPr id="519" name="Google Shape;519;p33"/>
          <p:cNvCxnSpPr>
            <a:stCxn id="510" idx="0"/>
            <a:endCxn id="511" idx="2"/>
          </p:cNvCxnSpPr>
          <p:nvPr/>
        </p:nvCxnSpPr>
        <p:spPr>
          <a:xfrm>
            <a:off x="595546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33"/>
          <p:cNvCxnSpPr>
            <a:stCxn id="511" idx="0"/>
            <a:endCxn id="513" idx="2"/>
          </p:cNvCxnSpPr>
          <p:nvPr/>
        </p:nvCxnSpPr>
        <p:spPr>
          <a:xfrm>
            <a:off x="945119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33"/>
          <p:cNvCxnSpPr>
            <a:stCxn id="513" idx="0"/>
            <a:endCxn id="513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3"/>
          <p:cNvCxnSpPr>
            <a:stCxn id="512" idx="0"/>
            <a:endCxn id="514" idx="2"/>
          </p:cNvCxnSpPr>
          <p:nvPr/>
        </p:nvCxnSpPr>
        <p:spPr>
          <a:xfrm>
            <a:off x="1644265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33"/>
          <p:cNvCxnSpPr>
            <a:stCxn id="513" idx="0"/>
            <a:endCxn id="513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33"/>
          <p:cNvCxnSpPr>
            <a:stCxn id="513" idx="0"/>
            <a:endCxn id="513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3"/>
          <p:cNvCxnSpPr>
            <a:stCxn id="512" idx="2"/>
            <a:endCxn id="513" idx="0"/>
          </p:cNvCxnSpPr>
          <p:nvPr/>
        </p:nvCxnSpPr>
        <p:spPr>
          <a:xfrm rot="10800000">
            <a:off x="1294765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3"/>
          <p:cNvCxnSpPr>
            <a:stCxn id="514" idx="0"/>
            <a:endCxn id="527" idx="2"/>
          </p:cNvCxnSpPr>
          <p:nvPr/>
        </p:nvCxnSpPr>
        <p:spPr>
          <a:xfrm>
            <a:off x="1993850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33"/>
          <p:cNvCxnSpPr>
            <a:stCxn id="515" idx="0"/>
            <a:endCxn id="518" idx="2"/>
          </p:cNvCxnSpPr>
          <p:nvPr/>
        </p:nvCxnSpPr>
        <p:spPr>
          <a:xfrm>
            <a:off x="2352627" y="153225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33"/>
          <p:cNvCxnSpPr>
            <a:stCxn id="518" idx="0"/>
            <a:endCxn id="517" idx="2"/>
          </p:cNvCxnSpPr>
          <p:nvPr/>
        </p:nvCxnSpPr>
        <p:spPr>
          <a:xfrm>
            <a:off x="2717071" y="153225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p33"/>
          <p:cNvSpPr txBox="1"/>
          <p:nvPr/>
        </p:nvSpPr>
        <p:spPr>
          <a:xfrm rot="1478449">
            <a:off x="9251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31" name="Google Shape;531;p33"/>
          <p:cNvSpPr txBox="1"/>
          <p:nvPr/>
        </p:nvSpPr>
        <p:spPr>
          <a:xfrm rot="1478449">
            <a:off x="16871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sp>
        <p:nvSpPr>
          <p:cNvPr id="532" name="Google Shape;532;p33"/>
          <p:cNvSpPr txBox="1"/>
          <p:nvPr/>
        </p:nvSpPr>
        <p:spPr>
          <a:xfrm rot="1478449">
            <a:off x="2026357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Layer4</a:t>
            </a:r>
            <a:endParaRPr sz="1000"/>
          </a:p>
        </p:txBody>
      </p:sp>
      <p:sp>
        <p:nvSpPr>
          <p:cNvPr id="533" name="Google Shape;533;p33"/>
          <p:cNvSpPr txBox="1"/>
          <p:nvPr/>
        </p:nvSpPr>
        <p:spPr>
          <a:xfrm rot="1478449">
            <a:off x="3050475" y="302269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Stack1</a:t>
            </a:r>
            <a:endParaRPr sz="1000"/>
          </a:p>
        </p:txBody>
      </p:sp>
      <p:sp>
        <p:nvSpPr>
          <p:cNvPr id="534" name="Google Shape;534;p33"/>
          <p:cNvSpPr txBox="1"/>
          <p:nvPr/>
        </p:nvSpPr>
        <p:spPr>
          <a:xfrm rot="1478449">
            <a:off x="4782775" y="30232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Stack2</a:t>
            </a:r>
            <a:endParaRPr sz="1000"/>
          </a:p>
        </p:txBody>
      </p:sp>
      <p:sp>
        <p:nvSpPr>
          <p:cNvPr id="535" name="Google Shape;535;p33"/>
          <p:cNvSpPr txBox="1"/>
          <p:nvPr/>
        </p:nvSpPr>
        <p:spPr>
          <a:xfrm rot="1478449">
            <a:off x="5822069" y="30226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Stack3</a:t>
            </a:r>
            <a:endParaRPr sz="1000"/>
          </a:p>
        </p:txBody>
      </p:sp>
      <p:pic>
        <p:nvPicPr>
          <p:cNvPr id="536" name="Google Shape;536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37772" y="3319847"/>
            <a:ext cx="1020091" cy="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3"/>
          <p:cNvSpPr/>
          <p:nvPr/>
        </p:nvSpPr>
        <p:spPr>
          <a:xfrm rot="5400000">
            <a:off x="3657700" y="1254724"/>
            <a:ext cx="9285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</a:t>
            </a:r>
            <a:endParaRPr sz="1200"/>
          </a:p>
        </p:txBody>
      </p:sp>
      <p:sp>
        <p:nvSpPr>
          <p:cNvPr id="538" name="Google Shape;538;p33"/>
          <p:cNvSpPr/>
          <p:nvPr/>
        </p:nvSpPr>
        <p:spPr>
          <a:xfrm rot="5400000">
            <a:off x="4007275" y="1254725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39" name="Google Shape;539;p33"/>
          <p:cNvSpPr/>
          <p:nvPr/>
        </p:nvSpPr>
        <p:spPr>
          <a:xfrm rot="5400000">
            <a:off x="470325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40" name="Google Shape;540;p33"/>
          <p:cNvSpPr/>
          <p:nvPr/>
        </p:nvSpPr>
        <p:spPr>
          <a:xfrm rot="5400000">
            <a:off x="435370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41" name="Google Shape;541;p33"/>
          <p:cNvSpPr/>
          <p:nvPr/>
        </p:nvSpPr>
        <p:spPr>
          <a:xfrm rot="5400000">
            <a:off x="5399425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42" name="Google Shape;542;p33"/>
          <p:cNvSpPr/>
          <p:nvPr/>
        </p:nvSpPr>
        <p:spPr>
          <a:xfrm rot="5400000">
            <a:off x="504985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43" name="Google Shape;543;p33"/>
          <p:cNvSpPr/>
          <p:nvPr/>
        </p:nvSpPr>
        <p:spPr>
          <a:xfrm rot="5400000">
            <a:off x="6797725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544" name="Google Shape;544;p33"/>
          <p:cNvSpPr/>
          <p:nvPr/>
        </p:nvSpPr>
        <p:spPr>
          <a:xfrm rot="5400000">
            <a:off x="574900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45" name="Google Shape;545;p33"/>
          <p:cNvSpPr/>
          <p:nvPr/>
        </p:nvSpPr>
        <p:spPr>
          <a:xfrm rot="5400000">
            <a:off x="6098575" y="1260875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46" name="Google Shape;546;p33"/>
          <p:cNvSpPr/>
          <p:nvPr/>
        </p:nvSpPr>
        <p:spPr>
          <a:xfrm rot="5400000">
            <a:off x="644815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47" name="Google Shape;547;p33"/>
          <p:cNvCxnSpPr>
            <a:stCxn id="537" idx="0"/>
            <a:endCxn id="538" idx="2"/>
          </p:cNvCxnSpPr>
          <p:nvPr/>
        </p:nvCxnSpPr>
        <p:spPr>
          <a:xfrm>
            <a:off x="4259500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33"/>
          <p:cNvCxnSpPr>
            <a:stCxn id="538" idx="0"/>
            <a:endCxn id="540" idx="2"/>
          </p:cNvCxnSpPr>
          <p:nvPr/>
        </p:nvCxnSpPr>
        <p:spPr>
          <a:xfrm>
            <a:off x="4609075" y="1392275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33"/>
          <p:cNvCxnSpPr>
            <a:stCxn id="540" idx="0"/>
            <a:endCxn id="540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33"/>
          <p:cNvCxnSpPr>
            <a:stCxn id="539" idx="0"/>
            <a:endCxn id="542" idx="2"/>
          </p:cNvCxnSpPr>
          <p:nvPr/>
        </p:nvCxnSpPr>
        <p:spPr>
          <a:xfrm>
            <a:off x="5308200" y="1395424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33"/>
          <p:cNvCxnSpPr>
            <a:stCxn id="540" idx="0"/>
            <a:endCxn id="540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33"/>
          <p:cNvCxnSpPr>
            <a:stCxn id="540" idx="0"/>
            <a:endCxn id="540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33"/>
          <p:cNvCxnSpPr>
            <a:stCxn id="539" idx="2"/>
            <a:endCxn id="540" idx="0"/>
          </p:cNvCxnSpPr>
          <p:nvPr/>
        </p:nvCxnSpPr>
        <p:spPr>
          <a:xfrm rot="10800000">
            <a:off x="4958700" y="1395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33"/>
          <p:cNvCxnSpPr>
            <a:stCxn id="542" idx="0"/>
            <a:endCxn id="541" idx="2"/>
          </p:cNvCxnSpPr>
          <p:nvPr/>
        </p:nvCxnSpPr>
        <p:spPr>
          <a:xfrm>
            <a:off x="56578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3"/>
          <p:cNvCxnSpPr>
            <a:stCxn id="541" idx="0"/>
            <a:endCxn id="544" idx="2"/>
          </p:cNvCxnSpPr>
          <p:nvPr/>
        </p:nvCxnSpPr>
        <p:spPr>
          <a:xfrm>
            <a:off x="60073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3"/>
          <p:cNvCxnSpPr>
            <a:stCxn id="544" idx="0"/>
            <a:endCxn id="545" idx="2"/>
          </p:cNvCxnSpPr>
          <p:nvPr/>
        </p:nvCxnSpPr>
        <p:spPr>
          <a:xfrm>
            <a:off x="635695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3"/>
          <p:cNvCxnSpPr>
            <a:stCxn id="545" idx="0"/>
            <a:endCxn id="546" idx="2"/>
          </p:cNvCxnSpPr>
          <p:nvPr/>
        </p:nvCxnSpPr>
        <p:spPr>
          <a:xfrm>
            <a:off x="6706525" y="139842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3"/>
          <p:cNvCxnSpPr>
            <a:stCxn id="546" idx="0"/>
            <a:endCxn id="543" idx="2"/>
          </p:cNvCxnSpPr>
          <p:nvPr/>
        </p:nvCxnSpPr>
        <p:spPr>
          <a:xfrm>
            <a:off x="70561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3"/>
          <p:cNvCxnSpPr>
            <a:stCxn id="543" idx="0"/>
            <a:endCxn id="560" idx="2"/>
          </p:cNvCxnSpPr>
          <p:nvPr/>
        </p:nvCxnSpPr>
        <p:spPr>
          <a:xfrm>
            <a:off x="74056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33"/>
          <p:cNvSpPr txBox="1"/>
          <p:nvPr/>
        </p:nvSpPr>
        <p:spPr>
          <a:xfrm rot="1478449">
            <a:off x="3944575" y="60392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62" name="Google Shape;562;p33"/>
          <p:cNvSpPr txBox="1"/>
          <p:nvPr/>
        </p:nvSpPr>
        <p:spPr>
          <a:xfrm rot="1478449">
            <a:off x="5697175" y="631428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63" name="Google Shape;563;p33"/>
          <p:cNvSpPr txBox="1"/>
          <p:nvPr/>
        </p:nvSpPr>
        <p:spPr>
          <a:xfrm rot="1478449">
            <a:off x="67364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cxnSp>
        <p:nvCxnSpPr>
          <p:cNvPr id="564" name="Google Shape;564;p33"/>
          <p:cNvCxnSpPr>
            <a:endCxn id="488" idx="2"/>
          </p:cNvCxnSpPr>
          <p:nvPr/>
        </p:nvCxnSpPr>
        <p:spPr>
          <a:xfrm rot="10800000" flipH="1">
            <a:off x="2757775" y="3784100"/>
            <a:ext cx="661800" cy="6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5" name="Google Shape;565;p33"/>
          <p:cNvSpPr/>
          <p:nvPr/>
        </p:nvSpPr>
        <p:spPr>
          <a:xfrm>
            <a:off x="8018950" y="3587950"/>
            <a:ext cx="803100" cy="52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</a:t>
            </a:r>
          </a:p>
        </p:txBody>
      </p:sp>
      <p:sp>
        <p:nvSpPr>
          <p:cNvPr id="566" name="Google Shape;566;p33"/>
          <p:cNvSpPr/>
          <p:nvPr/>
        </p:nvSpPr>
        <p:spPr>
          <a:xfrm rot="5400000">
            <a:off x="6582475" y="3652699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567" name="Google Shape;567;p33"/>
          <p:cNvCxnSpPr/>
          <p:nvPr/>
        </p:nvCxnSpPr>
        <p:spPr>
          <a:xfrm>
            <a:off x="6840888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33"/>
          <p:cNvSpPr/>
          <p:nvPr/>
        </p:nvSpPr>
        <p:spPr>
          <a:xfrm rot="5400000">
            <a:off x="6932050" y="3646549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569" name="Google Shape;569;p33"/>
          <p:cNvCxnSpPr/>
          <p:nvPr/>
        </p:nvCxnSpPr>
        <p:spPr>
          <a:xfrm>
            <a:off x="7190413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33"/>
          <p:cNvSpPr/>
          <p:nvPr/>
        </p:nvSpPr>
        <p:spPr>
          <a:xfrm rot="5400000">
            <a:off x="714730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71" name="Google Shape;571;p33"/>
          <p:cNvSpPr/>
          <p:nvPr/>
        </p:nvSpPr>
        <p:spPr>
          <a:xfrm rot="5400000">
            <a:off x="7496875" y="1260874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572" name="Google Shape;572;p33"/>
          <p:cNvCxnSpPr/>
          <p:nvPr/>
        </p:nvCxnSpPr>
        <p:spPr>
          <a:xfrm>
            <a:off x="7755288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33"/>
          <p:cNvSpPr/>
          <p:nvPr/>
        </p:nvSpPr>
        <p:spPr>
          <a:xfrm rot="5400000">
            <a:off x="7846450" y="1254724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574" name="Google Shape;574;p33"/>
          <p:cNvCxnSpPr/>
          <p:nvPr/>
        </p:nvCxnSpPr>
        <p:spPr>
          <a:xfrm>
            <a:off x="8104813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" name="Google Shape;575;p33"/>
          <p:cNvSpPr txBox="1"/>
          <p:nvPr/>
        </p:nvSpPr>
        <p:spPr>
          <a:xfrm rot="1478449">
            <a:off x="74497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76" name="Google Shape;576;p33"/>
          <p:cNvSpPr txBox="1"/>
          <p:nvPr/>
        </p:nvSpPr>
        <p:spPr>
          <a:xfrm>
            <a:off x="5324275" y="1980400"/>
            <a:ext cx="2489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ConvNet Configuration</a:t>
            </a:r>
          </a:p>
        </p:txBody>
      </p:sp>
      <p:sp>
        <p:nvSpPr>
          <p:cNvPr id="577" name="Google Shape;577;p33"/>
          <p:cNvSpPr txBox="1"/>
          <p:nvPr/>
        </p:nvSpPr>
        <p:spPr>
          <a:xfrm rot="1478449">
            <a:off x="6538469" y="302324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Stack4</a:t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4"/>
          <p:cNvSpPr/>
          <p:nvPr/>
        </p:nvSpPr>
        <p:spPr>
          <a:xfrm rot="5400000">
            <a:off x="3076050" y="2641313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83" name="Google Shape;583;p34"/>
          <p:cNvSpPr/>
          <p:nvPr/>
        </p:nvSpPr>
        <p:spPr>
          <a:xfrm rot="5400000">
            <a:off x="3772025" y="2644462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84" name="Google Shape;584;p34"/>
          <p:cNvSpPr/>
          <p:nvPr/>
        </p:nvSpPr>
        <p:spPr>
          <a:xfrm rot="5400000">
            <a:off x="3422475" y="2644462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85" name="Google Shape;585;p34"/>
          <p:cNvSpPr/>
          <p:nvPr/>
        </p:nvSpPr>
        <p:spPr>
          <a:xfrm rot="5400000">
            <a:off x="4468200" y="2647462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86" name="Google Shape;586;p34"/>
          <p:cNvSpPr/>
          <p:nvPr/>
        </p:nvSpPr>
        <p:spPr>
          <a:xfrm rot="5400000">
            <a:off x="4118625" y="2647462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87" name="Google Shape;587;p34"/>
          <p:cNvSpPr/>
          <p:nvPr/>
        </p:nvSpPr>
        <p:spPr>
          <a:xfrm rot="5400000">
            <a:off x="5866500" y="2647462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588" name="Google Shape;588;p34"/>
          <p:cNvSpPr/>
          <p:nvPr/>
        </p:nvSpPr>
        <p:spPr>
          <a:xfrm rot="5400000">
            <a:off x="6216075" y="2647462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89" name="Google Shape;589;p34"/>
          <p:cNvSpPr/>
          <p:nvPr/>
        </p:nvSpPr>
        <p:spPr>
          <a:xfrm rot="5400000">
            <a:off x="4817775" y="2647462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90" name="Google Shape;590;p34"/>
          <p:cNvSpPr/>
          <p:nvPr/>
        </p:nvSpPr>
        <p:spPr>
          <a:xfrm rot="5400000">
            <a:off x="5167350" y="2647463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91" name="Google Shape;591;p34"/>
          <p:cNvSpPr/>
          <p:nvPr/>
        </p:nvSpPr>
        <p:spPr>
          <a:xfrm rot="5400000">
            <a:off x="5516925" y="2647462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92" name="Google Shape;592;p34"/>
          <p:cNvCxnSpPr>
            <a:stCxn id="582" idx="0"/>
            <a:endCxn id="584" idx="2"/>
          </p:cNvCxnSpPr>
          <p:nvPr/>
        </p:nvCxnSpPr>
        <p:spPr>
          <a:xfrm>
            <a:off x="3677850" y="2778863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34"/>
          <p:cNvCxnSpPr>
            <a:stCxn id="584" idx="0"/>
            <a:endCxn id="584" idx="0"/>
          </p:cNvCxnSpPr>
          <p:nvPr/>
        </p:nvCxnSpPr>
        <p:spPr>
          <a:xfrm>
            <a:off x="4027425" y="278201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4"/>
          <p:cNvCxnSpPr>
            <a:stCxn id="583" idx="0"/>
            <a:endCxn id="586" idx="2"/>
          </p:cNvCxnSpPr>
          <p:nvPr/>
        </p:nvCxnSpPr>
        <p:spPr>
          <a:xfrm>
            <a:off x="4376975" y="2782012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4"/>
          <p:cNvCxnSpPr>
            <a:stCxn id="584" idx="0"/>
            <a:endCxn id="584" idx="0"/>
          </p:cNvCxnSpPr>
          <p:nvPr/>
        </p:nvCxnSpPr>
        <p:spPr>
          <a:xfrm>
            <a:off x="4027425" y="278201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34"/>
          <p:cNvCxnSpPr>
            <a:stCxn id="584" idx="0"/>
            <a:endCxn id="584" idx="0"/>
          </p:cNvCxnSpPr>
          <p:nvPr/>
        </p:nvCxnSpPr>
        <p:spPr>
          <a:xfrm>
            <a:off x="4027425" y="278201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34"/>
          <p:cNvCxnSpPr>
            <a:stCxn id="583" idx="2"/>
            <a:endCxn id="584" idx="0"/>
          </p:cNvCxnSpPr>
          <p:nvPr/>
        </p:nvCxnSpPr>
        <p:spPr>
          <a:xfrm rot="10800000">
            <a:off x="4027475" y="2782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34"/>
          <p:cNvCxnSpPr>
            <a:stCxn id="586" idx="0"/>
            <a:endCxn id="585" idx="2"/>
          </p:cNvCxnSpPr>
          <p:nvPr/>
        </p:nvCxnSpPr>
        <p:spPr>
          <a:xfrm>
            <a:off x="4726575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34"/>
          <p:cNvCxnSpPr>
            <a:stCxn id="585" idx="0"/>
            <a:endCxn id="589" idx="2"/>
          </p:cNvCxnSpPr>
          <p:nvPr/>
        </p:nvCxnSpPr>
        <p:spPr>
          <a:xfrm>
            <a:off x="5076150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34"/>
          <p:cNvCxnSpPr>
            <a:stCxn id="589" idx="0"/>
            <a:endCxn id="590" idx="2"/>
          </p:cNvCxnSpPr>
          <p:nvPr/>
        </p:nvCxnSpPr>
        <p:spPr>
          <a:xfrm>
            <a:off x="5425725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34"/>
          <p:cNvCxnSpPr>
            <a:stCxn id="590" idx="0"/>
            <a:endCxn id="591" idx="2"/>
          </p:cNvCxnSpPr>
          <p:nvPr/>
        </p:nvCxnSpPr>
        <p:spPr>
          <a:xfrm>
            <a:off x="5775300" y="27850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34"/>
          <p:cNvCxnSpPr>
            <a:stCxn id="591" idx="0"/>
            <a:endCxn id="587" idx="2"/>
          </p:cNvCxnSpPr>
          <p:nvPr/>
        </p:nvCxnSpPr>
        <p:spPr>
          <a:xfrm>
            <a:off x="6124875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34"/>
          <p:cNvCxnSpPr>
            <a:stCxn id="587" idx="0"/>
            <a:endCxn id="588" idx="2"/>
          </p:cNvCxnSpPr>
          <p:nvPr/>
        </p:nvCxnSpPr>
        <p:spPr>
          <a:xfrm>
            <a:off x="6474450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4" name="Google Shape;604;p34"/>
          <p:cNvSpPr txBox="1"/>
          <p:nvPr/>
        </p:nvSpPr>
        <p:spPr>
          <a:xfrm rot="1478449">
            <a:off x="3033650" y="2017460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Stack1</a:t>
            </a:r>
            <a:endParaRPr sz="1000"/>
          </a:p>
        </p:txBody>
      </p:sp>
      <p:sp>
        <p:nvSpPr>
          <p:cNvPr id="605" name="Google Shape;605;p34"/>
          <p:cNvSpPr txBox="1"/>
          <p:nvPr/>
        </p:nvSpPr>
        <p:spPr>
          <a:xfrm rot="1478449">
            <a:off x="4765950" y="201801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Stack2</a:t>
            </a:r>
            <a:endParaRPr sz="1000"/>
          </a:p>
        </p:txBody>
      </p:sp>
      <p:sp>
        <p:nvSpPr>
          <p:cNvPr id="606" name="Google Shape;606;p34"/>
          <p:cNvSpPr txBox="1"/>
          <p:nvPr/>
        </p:nvSpPr>
        <p:spPr>
          <a:xfrm rot="1478449">
            <a:off x="5805244" y="2017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Stack3</a:t>
            </a:r>
            <a:endParaRPr sz="1000"/>
          </a:p>
        </p:txBody>
      </p:sp>
      <p:pic>
        <p:nvPicPr>
          <p:cNvPr id="607" name="Google Shape;607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20947" y="2314609"/>
            <a:ext cx="1020091" cy="94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34"/>
          <p:cNvCxnSpPr>
            <a:endCxn id="582" idx="2"/>
          </p:cNvCxnSpPr>
          <p:nvPr/>
        </p:nvCxnSpPr>
        <p:spPr>
          <a:xfrm rot="10800000" flipH="1">
            <a:off x="2740950" y="2778863"/>
            <a:ext cx="661800" cy="6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p34"/>
          <p:cNvSpPr/>
          <p:nvPr/>
        </p:nvSpPr>
        <p:spPr>
          <a:xfrm rot="5400000">
            <a:off x="6565650" y="2647462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610" name="Google Shape;610;p34"/>
          <p:cNvCxnSpPr/>
          <p:nvPr/>
        </p:nvCxnSpPr>
        <p:spPr>
          <a:xfrm>
            <a:off x="6824063" y="277886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/>
          <p:nvPr/>
        </p:nvSpPr>
        <p:spPr>
          <a:xfrm rot="5400000">
            <a:off x="6915225" y="2641312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612" name="Google Shape;612;p34"/>
          <p:cNvCxnSpPr/>
          <p:nvPr/>
        </p:nvCxnSpPr>
        <p:spPr>
          <a:xfrm>
            <a:off x="7173588" y="277886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4"/>
          <p:cNvSpPr txBox="1"/>
          <p:nvPr/>
        </p:nvSpPr>
        <p:spPr>
          <a:xfrm rot="1478449">
            <a:off x="6521644" y="20180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Stack4</a:t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20250" y="2454675"/>
            <a:ext cx="3251375" cy="26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161400" y="177050"/>
            <a:ext cx="3726600" cy="20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62375" y="2454675"/>
            <a:ext cx="3329666" cy="226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62363" y="241013"/>
            <a:ext cx="2734534" cy="19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9900" y="305850"/>
            <a:ext cx="5077051" cy="20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82600" y="134050"/>
            <a:ext cx="2583125" cy="20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02250" y="2701375"/>
            <a:ext cx="2137025" cy="230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742575" y="2725975"/>
            <a:ext cx="2290350" cy="217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512850" y="2725975"/>
            <a:ext cx="2711208" cy="21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404137" y="205813"/>
            <a:ext cx="2928625" cy="23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7"/>
          <p:cNvSpPr/>
          <p:nvPr/>
        </p:nvSpPr>
        <p:spPr>
          <a:xfrm>
            <a:off x="1036425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37" name="Google Shape;637;p37"/>
          <p:cNvSpPr/>
          <p:nvPr/>
        </p:nvSpPr>
        <p:spPr>
          <a:xfrm>
            <a:off x="1619976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38" name="Google Shape;638;p37"/>
          <p:cNvCxnSpPr>
            <a:stCxn id="636" idx="3"/>
            <a:endCxn id="637" idx="1"/>
          </p:cNvCxnSpPr>
          <p:nvPr/>
        </p:nvCxnSpPr>
        <p:spPr>
          <a:xfrm>
            <a:off x="1299225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37"/>
          <p:cNvCxnSpPr>
            <a:stCxn id="637" idx="1"/>
            <a:endCxn id="636" idx="3"/>
          </p:cNvCxnSpPr>
          <p:nvPr/>
        </p:nvCxnSpPr>
        <p:spPr>
          <a:xfrm rot="10800000">
            <a:off x="1299276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0" name="Google Shape;640;p37"/>
          <p:cNvSpPr/>
          <p:nvPr/>
        </p:nvSpPr>
        <p:spPr>
          <a:xfrm>
            <a:off x="2236405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41" name="Google Shape;641;p37"/>
          <p:cNvSpPr/>
          <p:nvPr/>
        </p:nvSpPr>
        <p:spPr>
          <a:xfrm>
            <a:off x="2819956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42" name="Google Shape;642;p37"/>
          <p:cNvCxnSpPr>
            <a:stCxn id="640" idx="3"/>
            <a:endCxn id="641" idx="1"/>
          </p:cNvCxnSpPr>
          <p:nvPr/>
        </p:nvCxnSpPr>
        <p:spPr>
          <a:xfrm>
            <a:off x="2499205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37"/>
          <p:cNvCxnSpPr>
            <a:stCxn id="641" idx="1"/>
            <a:endCxn id="640" idx="3"/>
          </p:cNvCxnSpPr>
          <p:nvPr/>
        </p:nvCxnSpPr>
        <p:spPr>
          <a:xfrm rot="10800000">
            <a:off x="2499256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37"/>
          <p:cNvCxnSpPr/>
          <p:nvPr/>
        </p:nvCxnSpPr>
        <p:spPr>
          <a:xfrm>
            <a:off x="1899338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37"/>
          <p:cNvCxnSpPr/>
          <p:nvPr/>
        </p:nvCxnSpPr>
        <p:spPr>
          <a:xfrm rot="10800000">
            <a:off x="1899266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6" name="Google Shape;646;p37"/>
          <p:cNvSpPr/>
          <p:nvPr/>
        </p:nvSpPr>
        <p:spPr>
          <a:xfrm>
            <a:off x="3403507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47" name="Google Shape;647;p37"/>
          <p:cNvCxnSpPr>
            <a:endCxn id="646" idx="1"/>
          </p:cNvCxnSpPr>
          <p:nvPr/>
        </p:nvCxnSpPr>
        <p:spPr>
          <a:xfrm>
            <a:off x="3082807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37"/>
          <p:cNvCxnSpPr>
            <a:stCxn id="646" idx="1"/>
          </p:cNvCxnSpPr>
          <p:nvPr/>
        </p:nvCxnSpPr>
        <p:spPr>
          <a:xfrm rot="10800000">
            <a:off x="3082807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9" name="Google Shape;649;p37"/>
          <p:cNvSpPr/>
          <p:nvPr/>
        </p:nvSpPr>
        <p:spPr>
          <a:xfrm>
            <a:off x="4019937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50" name="Google Shape;650;p37"/>
          <p:cNvSpPr/>
          <p:nvPr/>
        </p:nvSpPr>
        <p:spPr>
          <a:xfrm>
            <a:off x="4603488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51" name="Google Shape;651;p37"/>
          <p:cNvCxnSpPr>
            <a:stCxn id="649" idx="3"/>
            <a:endCxn id="650" idx="1"/>
          </p:cNvCxnSpPr>
          <p:nvPr/>
        </p:nvCxnSpPr>
        <p:spPr>
          <a:xfrm>
            <a:off x="4282737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37"/>
          <p:cNvCxnSpPr>
            <a:stCxn id="650" idx="1"/>
            <a:endCxn id="649" idx="3"/>
          </p:cNvCxnSpPr>
          <p:nvPr/>
        </p:nvCxnSpPr>
        <p:spPr>
          <a:xfrm rot="10800000">
            <a:off x="4282788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37"/>
          <p:cNvCxnSpPr/>
          <p:nvPr/>
        </p:nvCxnSpPr>
        <p:spPr>
          <a:xfrm>
            <a:off x="3682870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37"/>
          <p:cNvCxnSpPr/>
          <p:nvPr/>
        </p:nvCxnSpPr>
        <p:spPr>
          <a:xfrm rot="10800000">
            <a:off x="3682797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p37"/>
          <p:cNvSpPr/>
          <p:nvPr/>
        </p:nvSpPr>
        <p:spPr>
          <a:xfrm>
            <a:off x="1036425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56" name="Google Shape;656;p37"/>
          <p:cNvSpPr/>
          <p:nvPr/>
        </p:nvSpPr>
        <p:spPr>
          <a:xfrm>
            <a:off x="1619976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57" name="Google Shape;657;p37"/>
          <p:cNvCxnSpPr>
            <a:stCxn id="655" idx="3"/>
            <a:endCxn id="656" idx="1"/>
          </p:cNvCxnSpPr>
          <p:nvPr/>
        </p:nvCxnSpPr>
        <p:spPr>
          <a:xfrm>
            <a:off x="1299225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58" name="Google Shape;658;p37"/>
          <p:cNvSpPr/>
          <p:nvPr/>
        </p:nvSpPr>
        <p:spPr>
          <a:xfrm>
            <a:off x="2236405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59" name="Google Shape;659;p37"/>
          <p:cNvSpPr/>
          <p:nvPr/>
        </p:nvSpPr>
        <p:spPr>
          <a:xfrm>
            <a:off x="2819956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60" name="Google Shape;660;p37"/>
          <p:cNvCxnSpPr>
            <a:stCxn id="658" idx="3"/>
            <a:endCxn id="659" idx="1"/>
          </p:cNvCxnSpPr>
          <p:nvPr/>
        </p:nvCxnSpPr>
        <p:spPr>
          <a:xfrm>
            <a:off x="2499205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37"/>
          <p:cNvCxnSpPr>
            <a:stCxn id="659" idx="1"/>
            <a:endCxn id="658" idx="3"/>
          </p:cNvCxnSpPr>
          <p:nvPr/>
        </p:nvCxnSpPr>
        <p:spPr>
          <a:xfrm rot="10800000">
            <a:off x="2499256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37"/>
          <p:cNvCxnSpPr/>
          <p:nvPr/>
        </p:nvCxnSpPr>
        <p:spPr>
          <a:xfrm>
            <a:off x="1899338" y="2305200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37"/>
          <p:cNvCxnSpPr/>
          <p:nvPr/>
        </p:nvCxnSpPr>
        <p:spPr>
          <a:xfrm rot="10800000">
            <a:off x="1899266" y="2305200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Google Shape;664;p37"/>
          <p:cNvSpPr/>
          <p:nvPr/>
        </p:nvSpPr>
        <p:spPr>
          <a:xfrm>
            <a:off x="3403507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65" name="Google Shape;665;p37"/>
          <p:cNvCxnSpPr>
            <a:endCxn id="664" idx="1"/>
          </p:cNvCxnSpPr>
          <p:nvPr/>
        </p:nvCxnSpPr>
        <p:spPr>
          <a:xfrm>
            <a:off x="3082807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37"/>
          <p:cNvCxnSpPr>
            <a:stCxn id="664" idx="1"/>
          </p:cNvCxnSpPr>
          <p:nvPr/>
        </p:nvCxnSpPr>
        <p:spPr>
          <a:xfrm rot="10800000">
            <a:off x="3082807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Google Shape;667;p37"/>
          <p:cNvSpPr/>
          <p:nvPr/>
        </p:nvSpPr>
        <p:spPr>
          <a:xfrm>
            <a:off x="4019937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68" name="Google Shape;668;p37"/>
          <p:cNvSpPr/>
          <p:nvPr/>
        </p:nvSpPr>
        <p:spPr>
          <a:xfrm>
            <a:off x="4603488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69" name="Google Shape;669;p37"/>
          <p:cNvCxnSpPr>
            <a:stCxn id="667" idx="3"/>
            <a:endCxn id="668" idx="1"/>
          </p:cNvCxnSpPr>
          <p:nvPr/>
        </p:nvCxnSpPr>
        <p:spPr>
          <a:xfrm>
            <a:off x="4282737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37"/>
          <p:cNvCxnSpPr>
            <a:stCxn id="668" idx="1"/>
            <a:endCxn id="667" idx="3"/>
          </p:cNvCxnSpPr>
          <p:nvPr/>
        </p:nvCxnSpPr>
        <p:spPr>
          <a:xfrm rot="10800000">
            <a:off x="4282788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37"/>
          <p:cNvCxnSpPr/>
          <p:nvPr/>
        </p:nvCxnSpPr>
        <p:spPr>
          <a:xfrm>
            <a:off x="3682870" y="2305200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37"/>
          <p:cNvCxnSpPr/>
          <p:nvPr/>
        </p:nvCxnSpPr>
        <p:spPr>
          <a:xfrm rot="10800000">
            <a:off x="3682797" y="2305200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37"/>
          <p:cNvCxnSpPr>
            <a:stCxn id="636" idx="0"/>
            <a:endCxn id="655" idx="2"/>
          </p:cNvCxnSpPr>
          <p:nvPr/>
        </p:nvCxnSpPr>
        <p:spPr>
          <a:xfrm rot="10800000">
            <a:off x="1167825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37"/>
          <p:cNvCxnSpPr/>
          <p:nvPr/>
        </p:nvCxnSpPr>
        <p:spPr>
          <a:xfrm rot="10800000">
            <a:off x="1751438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37"/>
          <p:cNvCxnSpPr/>
          <p:nvPr/>
        </p:nvCxnSpPr>
        <p:spPr>
          <a:xfrm rot="10800000">
            <a:off x="2367867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37"/>
          <p:cNvCxnSpPr/>
          <p:nvPr/>
        </p:nvCxnSpPr>
        <p:spPr>
          <a:xfrm rot="10800000">
            <a:off x="2951418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37"/>
          <p:cNvCxnSpPr/>
          <p:nvPr/>
        </p:nvCxnSpPr>
        <p:spPr>
          <a:xfrm rot="10800000">
            <a:off x="3534969" y="253825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37"/>
          <p:cNvCxnSpPr/>
          <p:nvPr/>
        </p:nvCxnSpPr>
        <p:spPr>
          <a:xfrm rot="10800000">
            <a:off x="4151398" y="253825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37"/>
          <p:cNvCxnSpPr/>
          <p:nvPr/>
        </p:nvCxnSpPr>
        <p:spPr>
          <a:xfrm rot="10800000">
            <a:off x="4734949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37"/>
          <p:cNvCxnSpPr/>
          <p:nvPr/>
        </p:nvCxnSpPr>
        <p:spPr>
          <a:xfrm rot="10800000">
            <a:off x="1167887" y="175326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1" name="Google Shape;681;p37"/>
          <p:cNvCxnSpPr/>
          <p:nvPr/>
        </p:nvCxnSpPr>
        <p:spPr>
          <a:xfrm rot="10800000">
            <a:off x="1751438" y="175326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2" name="Google Shape;682;p37"/>
          <p:cNvCxnSpPr/>
          <p:nvPr/>
        </p:nvCxnSpPr>
        <p:spPr>
          <a:xfrm rot="10800000">
            <a:off x="2367867" y="175326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" name="Google Shape;683;p37"/>
          <p:cNvCxnSpPr/>
          <p:nvPr/>
        </p:nvCxnSpPr>
        <p:spPr>
          <a:xfrm rot="10800000">
            <a:off x="2951418" y="175326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37"/>
          <p:cNvCxnSpPr/>
          <p:nvPr/>
        </p:nvCxnSpPr>
        <p:spPr>
          <a:xfrm rot="10800000">
            <a:off x="3534969" y="175331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5" name="Google Shape;685;p37"/>
          <p:cNvCxnSpPr/>
          <p:nvPr/>
        </p:nvCxnSpPr>
        <p:spPr>
          <a:xfrm rot="10800000">
            <a:off x="4151398" y="175331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6" name="Google Shape;686;p37"/>
          <p:cNvCxnSpPr/>
          <p:nvPr/>
        </p:nvCxnSpPr>
        <p:spPr>
          <a:xfrm rot="10800000">
            <a:off x="4734949" y="175326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7" name="Google Shape;687;p37"/>
          <p:cNvSpPr/>
          <p:nvPr/>
        </p:nvSpPr>
        <p:spPr>
          <a:xfrm>
            <a:off x="1040500" y="1377539"/>
            <a:ext cx="3822000" cy="375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sp>
        <p:nvSpPr>
          <p:cNvPr id="688" name="Google Shape;688;p37"/>
          <p:cNvSpPr/>
          <p:nvPr/>
        </p:nvSpPr>
        <p:spPr>
          <a:xfrm>
            <a:off x="1041399" y="760925"/>
            <a:ext cx="52401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689" name="Google Shape;689;p37"/>
          <p:cNvSpPr/>
          <p:nvPr/>
        </p:nvSpPr>
        <p:spPr>
          <a:xfrm>
            <a:off x="1040349" y="296550"/>
            <a:ext cx="52401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cxnSp>
        <p:nvCxnSpPr>
          <p:cNvPr id="690" name="Google Shape;690;p37"/>
          <p:cNvCxnSpPr>
            <a:stCxn id="687" idx="0"/>
          </p:cNvCxnSpPr>
          <p:nvPr/>
        </p:nvCxnSpPr>
        <p:spPr>
          <a:xfrm rot="10800000" flipH="1">
            <a:off x="2951500" y="1093739"/>
            <a:ext cx="3900" cy="28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1" name="Google Shape;691;p37"/>
          <p:cNvCxnSpPr>
            <a:stCxn id="692" idx="0"/>
          </p:cNvCxnSpPr>
          <p:nvPr/>
        </p:nvCxnSpPr>
        <p:spPr>
          <a:xfrm rot="10800000">
            <a:off x="1167825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2" name="Google Shape;692;p37"/>
          <p:cNvSpPr/>
          <p:nvPr/>
        </p:nvSpPr>
        <p:spPr>
          <a:xfrm>
            <a:off x="1036425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5220000" y="2946125"/>
            <a:ext cx="9075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694" name="Google Shape;694;p37"/>
          <p:cNvCxnSpPr/>
          <p:nvPr/>
        </p:nvCxnSpPr>
        <p:spPr>
          <a:xfrm rot="10800000" flipH="1">
            <a:off x="1167825" y="3279325"/>
            <a:ext cx="4149300" cy="1794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7"/>
          <p:cNvCxnSpPr/>
          <p:nvPr/>
        </p:nvCxnSpPr>
        <p:spPr>
          <a:xfrm rot="10800000" flipH="1">
            <a:off x="1751363" y="3272425"/>
            <a:ext cx="3669300" cy="2298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37"/>
          <p:cNvCxnSpPr/>
          <p:nvPr/>
        </p:nvCxnSpPr>
        <p:spPr>
          <a:xfrm rot="10800000" flipH="1">
            <a:off x="2367750" y="3265100"/>
            <a:ext cx="3156600" cy="2931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37"/>
          <p:cNvCxnSpPr/>
          <p:nvPr/>
        </p:nvCxnSpPr>
        <p:spPr>
          <a:xfrm rot="10800000" flipH="1">
            <a:off x="2947650" y="3265700"/>
            <a:ext cx="2726100" cy="344400"/>
          </a:xfrm>
          <a:prstGeom prst="bentConnector3">
            <a:avLst>
              <a:gd name="adj1" fmla="val 10022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37"/>
          <p:cNvCxnSpPr/>
          <p:nvPr/>
        </p:nvCxnSpPr>
        <p:spPr>
          <a:xfrm rot="10800000" flipH="1">
            <a:off x="3534750" y="3263600"/>
            <a:ext cx="2289600" cy="4110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" name="Google Shape;699;p37"/>
          <p:cNvCxnSpPr/>
          <p:nvPr/>
        </p:nvCxnSpPr>
        <p:spPr>
          <a:xfrm rot="10800000" flipH="1">
            <a:off x="4151313" y="3261450"/>
            <a:ext cx="1790700" cy="4773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0" name="Google Shape;700;p37"/>
          <p:cNvCxnSpPr/>
          <p:nvPr/>
        </p:nvCxnSpPr>
        <p:spPr>
          <a:xfrm rot="10800000" flipH="1">
            <a:off x="4734900" y="3261575"/>
            <a:ext cx="1308000" cy="529500"/>
          </a:xfrm>
          <a:prstGeom prst="bentConnector3">
            <a:avLst>
              <a:gd name="adj1" fmla="val 999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1" name="Google Shape;701;p37"/>
          <p:cNvCxnSpPr>
            <a:stCxn id="702" idx="0"/>
          </p:cNvCxnSpPr>
          <p:nvPr/>
        </p:nvCxnSpPr>
        <p:spPr>
          <a:xfrm rot="10800000">
            <a:off x="1751450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2" name="Google Shape;702;p37"/>
          <p:cNvSpPr/>
          <p:nvPr/>
        </p:nvSpPr>
        <p:spPr>
          <a:xfrm>
            <a:off x="1620050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3" name="Google Shape;703;p37"/>
          <p:cNvCxnSpPr>
            <a:stCxn id="704" idx="0"/>
          </p:cNvCxnSpPr>
          <p:nvPr/>
        </p:nvCxnSpPr>
        <p:spPr>
          <a:xfrm rot="10800000">
            <a:off x="2367875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4" name="Google Shape;704;p37"/>
          <p:cNvSpPr/>
          <p:nvPr/>
        </p:nvSpPr>
        <p:spPr>
          <a:xfrm>
            <a:off x="2236475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5" name="Google Shape;705;p37"/>
          <p:cNvCxnSpPr>
            <a:stCxn id="706" idx="0"/>
          </p:cNvCxnSpPr>
          <p:nvPr/>
        </p:nvCxnSpPr>
        <p:spPr>
          <a:xfrm rot="10800000">
            <a:off x="2951388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6" name="Google Shape;706;p37"/>
          <p:cNvSpPr/>
          <p:nvPr/>
        </p:nvSpPr>
        <p:spPr>
          <a:xfrm>
            <a:off x="2819988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7" name="Google Shape;707;p37"/>
          <p:cNvCxnSpPr>
            <a:stCxn id="708" idx="0"/>
          </p:cNvCxnSpPr>
          <p:nvPr/>
        </p:nvCxnSpPr>
        <p:spPr>
          <a:xfrm rot="10800000">
            <a:off x="3534913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8" name="Google Shape;708;p37"/>
          <p:cNvSpPr/>
          <p:nvPr/>
        </p:nvSpPr>
        <p:spPr>
          <a:xfrm>
            <a:off x="3403513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9" name="Google Shape;709;p37"/>
          <p:cNvCxnSpPr>
            <a:stCxn id="710" idx="0"/>
          </p:cNvCxnSpPr>
          <p:nvPr/>
        </p:nvCxnSpPr>
        <p:spPr>
          <a:xfrm rot="10800000">
            <a:off x="4151338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0" name="Google Shape;710;p37"/>
          <p:cNvSpPr/>
          <p:nvPr/>
        </p:nvSpPr>
        <p:spPr>
          <a:xfrm>
            <a:off x="4019938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1" name="Google Shape;711;p37"/>
          <p:cNvCxnSpPr>
            <a:stCxn id="712" idx="0"/>
          </p:cNvCxnSpPr>
          <p:nvPr/>
        </p:nvCxnSpPr>
        <p:spPr>
          <a:xfrm rot="10800000">
            <a:off x="4734963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2" name="Google Shape;712;p37"/>
          <p:cNvSpPr/>
          <p:nvPr/>
        </p:nvSpPr>
        <p:spPr>
          <a:xfrm>
            <a:off x="4603563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3" name="Google Shape;713;p37"/>
          <p:cNvCxnSpPr/>
          <p:nvPr/>
        </p:nvCxnSpPr>
        <p:spPr>
          <a:xfrm rot="10800000">
            <a:off x="5679825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4" name="Google Shape;714;p37"/>
          <p:cNvCxnSpPr/>
          <p:nvPr/>
        </p:nvCxnSpPr>
        <p:spPr>
          <a:xfrm rot="10800000">
            <a:off x="55244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5" name="Google Shape;715;p37"/>
          <p:cNvCxnSpPr/>
          <p:nvPr/>
        </p:nvCxnSpPr>
        <p:spPr>
          <a:xfrm rot="10800000">
            <a:off x="54208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6" name="Google Shape;716;p37"/>
          <p:cNvCxnSpPr/>
          <p:nvPr/>
        </p:nvCxnSpPr>
        <p:spPr>
          <a:xfrm rot="10800000">
            <a:off x="53172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7" name="Google Shape;717;p37"/>
          <p:cNvSpPr/>
          <p:nvPr/>
        </p:nvSpPr>
        <p:spPr>
          <a:xfrm>
            <a:off x="1164100" y="3415850"/>
            <a:ext cx="36900" cy="4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7"/>
          <p:cNvSpPr/>
          <p:nvPr/>
        </p:nvSpPr>
        <p:spPr>
          <a:xfrm>
            <a:off x="4701975" y="37434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7"/>
          <p:cNvSpPr/>
          <p:nvPr/>
        </p:nvSpPr>
        <p:spPr>
          <a:xfrm>
            <a:off x="4118450" y="37112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7"/>
          <p:cNvSpPr/>
          <p:nvPr/>
        </p:nvSpPr>
        <p:spPr>
          <a:xfrm>
            <a:off x="3501175" y="36572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7"/>
          <p:cNvSpPr/>
          <p:nvPr/>
        </p:nvSpPr>
        <p:spPr>
          <a:xfrm>
            <a:off x="2917563" y="35754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7"/>
          <p:cNvSpPr/>
          <p:nvPr/>
        </p:nvSpPr>
        <p:spPr>
          <a:xfrm>
            <a:off x="2335075" y="35465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7"/>
          <p:cNvSpPr/>
          <p:nvPr/>
        </p:nvSpPr>
        <p:spPr>
          <a:xfrm>
            <a:off x="1720600" y="34651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7"/>
          <p:cNvSpPr/>
          <p:nvPr/>
        </p:nvSpPr>
        <p:spPr>
          <a:xfrm>
            <a:off x="1133500" y="34401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5" name="Google Shape;725;p37"/>
          <p:cNvCxnSpPr/>
          <p:nvPr/>
        </p:nvCxnSpPr>
        <p:spPr>
          <a:xfrm rot="10800000">
            <a:off x="5665200" y="1086450"/>
            <a:ext cx="12300" cy="185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6" name="Google Shape;726;p37"/>
          <p:cNvSpPr txBox="1"/>
          <p:nvPr/>
        </p:nvSpPr>
        <p:spPr>
          <a:xfrm>
            <a:off x="1513875" y="40015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27" name="Google Shape;727;p37"/>
          <p:cNvSpPr txBox="1"/>
          <p:nvPr/>
        </p:nvSpPr>
        <p:spPr>
          <a:xfrm>
            <a:off x="929750" y="39937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28" name="Google Shape;728;p37"/>
          <p:cNvSpPr txBox="1"/>
          <p:nvPr/>
        </p:nvSpPr>
        <p:spPr>
          <a:xfrm>
            <a:off x="2714163" y="40016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29" name="Google Shape;729;p37"/>
          <p:cNvSpPr txBox="1"/>
          <p:nvPr/>
        </p:nvSpPr>
        <p:spPr>
          <a:xfrm>
            <a:off x="2130038" y="39939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30" name="Google Shape;730;p37"/>
          <p:cNvSpPr txBox="1"/>
          <p:nvPr/>
        </p:nvSpPr>
        <p:spPr>
          <a:xfrm>
            <a:off x="3298288" y="39937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31" name="Google Shape;731;p37"/>
          <p:cNvSpPr txBox="1"/>
          <p:nvPr/>
        </p:nvSpPr>
        <p:spPr>
          <a:xfrm>
            <a:off x="3913575" y="40017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32" name="Google Shape;732;p37"/>
          <p:cNvSpPr txBox="1"/>
          <p:nvPr/>
        </p:nvSpPr>
        <p:spPr>
          <a:xfrm>
            <a:off x="4497700" y="39938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8EDBA">
                <a:alpha val="26274"/>
              </a:srgbClr>
            </a:gs>
            <a:gs pos="100000">
              <a:srgbClr val="BF06E8">
                <a:alpha val="16862"/>
              </a:srgbClr>
            </a:gs>
          </a:gsLst>
          <a:lin ang="1350003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9F73A0-923E-4CCD-8BB9-9D9E289A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4" y="495936"/>
            <a:ext cx="8139089" cy="41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6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8"/>
          <p:cNvSpPr/>
          <p:nvPr/>
        </p:nvSpPr>
        <p:spPr>
          <a:xfrm>
            <a:off x="1036425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38" name="Google Shape;738;p38"/>
          <p:cNvSpPr/>
          <p:nvPr/>
        </p:nvSpPr>
        <p:spPr>
          <a:xfrm>
            <a:off x="1619976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39" name="Google Shape;739;p38"/>
          <p:cNvCxnSpPr>
            <a:stCxn id="737" idx="3"/>
            <a:endCxn id="738" idx="1"/>
          </p:cNvCxnSpPr>
          <p:nvPr/>
        </p:nvCxnSpPr>
        <p:spPr>
          <a:xfrm>
            <a:off x="1299225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0" name="Google Shape;740;p38"/>
          <p:cNvSpPr/>
          <p:nvPr/>
        </p:nvSpPr>
        <p:spPr>
          <a:xfrm>
            <a:off x="2236405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41" name="Google Shape;741;p38"/>
          <p:cNvSpPr/>
          <p:nvPr/>
        </p:nvSpPr>
        <p:spPr>
          <a:xfrm>
            <a:off x="2819956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42" name="Google Shape;742;p38"/>
          <p:cNvCxnSpPr>
            <a:stCxn id="740" idx="3"/>
            <a:endCxn id="741" idx="1"/>
          </p:cNvCxnSpPr>
          <p:nvPr/>
        </p:nvCxnSpPr>
        <p:spPr>
          <a:xfrm>
            <a:off x="2499205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3" name="Google Shape;743;p38"/>
          <p:cNvCxnSpPr/>
          <p:nvPr/>
        </p:nvCxnSpPr>
        <p:spPr>
          <a:xfrm>
            <a:off x="1899338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4" name="Google Shape;744;p38"/>
          <p:cNvSpPr/>
          <p:nvPr/>
        </p:nvSpPr>
        <p:spPr>
          <a:xfrm>
            <a:off x="3403507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45" name="Google Shape;745;p38"/>
          <p:cNvCxnSpPr>
            <a:endCxn id="744" idx="1"/>
          </p:cNvCxnSpPr>
          <p:nvPr/>
        </p:nvCxnSpPr>
        <p:spPr>
          <a:xfrm>
            <a:off x="3082807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6" name="Google Shape;746;p38"/>
          <p:cNvSpPr/>
          <p:nvPr/>
        </p:nvSpPr>
        <p:spPr>
          <a:xfrm>
            <a:off x="4019937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47" name="Google Shape;747;p38"/>
          <p:cNvSpPr/>
          <p:nvPr/>
        </p:nvSpPr>
        <p:spPr>
          <a:xfrm>
            <a:off x="4603488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48" name="Google Shape;748;p38"/>
          <p:cNvCxnSpPr>
            <a:stCxn id="746" idx="3"/>
            <a:endCxn id="747" idx="1"/>
          </p:cNvCxnSpPr>
          <p:nvPr/>
        </p:nvCxnSpPr>
        <p:spPr>
          <a:xfrm>
            <a:off x="4282737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9" name="Google Shape;749;p38"/>
          <p:cNvCxnSpPr/>
          <p:nvPr/>
        </p:nvCxnSpPr>
        <p:spPr>
          <a:xfrm>
            <a:off x="3682870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0" name="Google Shape;750;p38"/>
          <p:cNvCxnSpPr/>
          <p:nvPr/>
        </p:nvCxnSpPr>
        <p:spPr>
          <a:xfrm rot="10800000">
            <a:off x="4734949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1" name="Google Shape;751;p38"/>
          <p:cNvCxnSpPr>
            <a:stCxn id="752" idx="0"/>
          </p:cNvCxnSpPr>
          <p:nvPr/>
        </p:nvCxnSpPr>
        <p:spPr>
          <a:xfrm rot="10800000">
            <a:off x="1167825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2" name="Google Shape;752;p38"/>
          <p:cNvSpPr/>
          <p:nvPr/>
        </p:nvSpPr>
        <p:spPr>
          <a:xfrm>
            <a:off x="1036425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8"/>
          <p:cNvSpPr/>
          <p:nvPr/>
        </p:nvSpPr>
        <p:spPr>
          <a:xfrm>
            <a:off x="5220000" y="2946125"/>
            <a:ext cx="9075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754" name="Google Shape;754;p38"/>
          <p:cNvCxnSpPr/>
          <p:nvPr/>
        </p:nvCxnSpPr>
        <p:spPr>
          <a:xfrm rot="10800000" flipH="1">
            <a:off x="1167825" y="3279325"/>
            <a:ext cx="4149300" cy="1794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38"/>
          <p:cNvCxnSpPr/>
          <p:nvPr/>
        </p:nvCxnSpPr>
        <p:spPr>
          <a:xfrm rot="10800000" flipH="1">
            <a:off x="1751363" y="3272425"/>
            <a:ext cx="3669300" cy="2298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38"/>
          <p:cNvCxnSpPr/>
          <p:nvPr/>
        </p:nvCxnSpPr>
        <p:spPr>
          <a:xfrm rot="10800000" flipH="1">
            <a:off x="2367750" y="3265100"/>
            <a:ext cx="3156600" cy="2931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38"/>
          <p:cNvCxnSpPr/>
          <p:nvPr/>
        </p:nvCxnSpPr>
        <p:spPr>
          <a:xfrm rot="10800000" flipH="1">
            <a:off x="2947650" y="3265700"/>
            <a:ext cx="2726100" cy="344400"/>
          </a:xfrm>
          <a:prstGeom prst="bentConnector3">
            <a:avLst>
              <a:gd name="adj1" fmla="val 10022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38"/>
          <p:cNvCxnSpPr/>
          <p:nvPr/>
        </p:nvCxnSpPr>
        <p:spPr>
          <a:xfrm rot="10800000" flipH="1">
            <a:off x="3534750" y="3263600"/>
            <a:ext cx="2289600" cy="4110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9" name="Google Shape;759;p38"/>
          <p:cNvCxnSpPr/>
          <p:nvPr/>
        </p:nvCxnSpPr>
        <p:spPr>
          <a:xfrm rot="10800000" flipH="1">
            <a:off x="4151313" y="3261450"/>
            <a:ext cx="1790700" cy="4773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38"/>
          <p:cNvCxnSpPr/>
          <p:nvPr/>
        </p:nvCxnSpPr>
        <p:spPr>
          <a:xfrm rot="10800000" flipH="1">
            <a:off x="4734900" y="3261575"/>
            <a:ext cx="1308000" cy="529500"/>
          </a:xfrm>
          <a:prstGeom prst="bentConnector3">
            <a:avLst>
              <a:gd name="adj1" fmla="val 999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1" name="Google Shape;761;p38"/>
          <p:cNvCxnSpPr>
            <a:stCxn id="762" idx="0"/>
          </p:cNvCxnSpPr>
          <p:nvPr/>
        </p:nvCxnSpPr>
        <p:spPr>
          <a:xfrm rot="10800000">
            <a:off x="1751450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2" name="Google Shape;762;p38"/>
          <p:cNvSpPr/>
          <p:nvPr/>
        </p:nvSpPr>
        <p:spPr>
          <a:xfrm>
            <a:off x="1620050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3" name="Google Shape;763;p38"/>
          <p:cNvCxnSpPr>
            <a:stCxn id="764" idx="0"/>
          </p:cNvCxnSpPr>
          <p:nvPr/>
        </p:nvCxnSpPr>
        <p:spPr>
          <a:xfrm rot="10800000">
            <a:off x="2367875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4" name="Google Shape;764;p38"/>
          <p:cNvSpPr/>
          <p:nvPr/>
        </p:nvSpPr>
        <p:spPr>
          <a:xfrm>
            <a:off x="2236475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5" name="Google Shape;765;p38"/>
          <p:cNvCxnSpPr>
            <a:stCxn id="766" idx="0"/>
          </p:cNvCxnSpPr>
          <p:nvPr/>
        </p:nvCxnSpPr>
        <p:spPr>
          <a:xfrm rot="10800000">
            <a:off x="2951388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6" name="Google Shape;766;p38"/>
          <p:cNvSpPr/>
          <p:nvPr/>
        </p:nvSpPr>
        <p:spPr>
          <a:xfrm>
            <a:off x="2819988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7" name="Google Shape;767;p38"/>
          <p:cNvCxnSpPr>
            <a:stCxn id="768" idx="0"/>
          </p:cNvCxnSpPr>
          <p:nvPr/>
        </p:nvCxnSpPr>
        <p:spPr>
          <a:xfrm rot="10800000">
            <a:off x="3534913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8" name="Google Shape;768;p38"/>
          <p:cNvSpPr/>
          <p:nvPr/>
        </p:nvSpPr>
        <p:spPr>
          <a:xfrm>
            <a:off x="3403513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9" name="Google Shape;769;p38"/>
          <p:cNvCxnSpPr>
            <a:stCxn id="770" idx="0"/>
          </p:cNvCxnSpPr>
          <p:nvPr/>
        </p:nvCxnSpPr>
        <p:spPr>
          <a:xfrm rot="10800000">
            <a:off x="4151338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0" name="Google Shape;770;p38"/>
          <p:cNvSpPr/>
          <p:nvPr/>
        </p:nvSpPr>
        <p:spPr>
          <a:xfrm>
            <a:off x="4019938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1" name="Google Shape;771;p38"/>
          <p:cNvCxnSpPr>
            <a:stCxn id="772" idx="0"/>
          </p:cNvCxnSpPr>
          <p:nvPr/>
        </p:nvCxnSpPr>
        <p:spPr>
          <a:xfrm rot="10800000">
            <a:off x="4734963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2" name="Google Shape;772;p38"/>
          <p:cNvSpPr/>
          <p:nvPr/>
        </p:nvSpPr>
        <p:spPr>
          <a:xfrm>
            <a:off x="4603563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38"/>
          <p:cNvCxnSpPr/>
          <p:nvPr/>
        </p:nvCxnSpPr>
        <p:spPr>
          <a:xfrm rot="10800000">
            <a:off x="5679825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4" name="Google Shape;774;p38"/>
          <p:cNvCxnSpPr/>
          <p:nvPr/>
        </p:nvCxnSpPr>
        <p:spPr>
          <a:xfrm rot="10800000">
            <a:off x="55244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5" name="Google Shape;775;p38"/>
          <p:cNvCxnSpPr/>
          <p:nvPr/>
        </p:nvCxnSpPr>
        <p:spPr>
          <a:xfrm rot="10800000">
            <a:off x="54208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6" name="Google Shape;776;p38"/>
          <p:cNvCxnSpPr/>
          <p:nvPr/>
        </p:nvCxnSpPr>
        <p:spPr>
          <a:xfrm rot="10800000">
            <a:off x="53172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7" name="Google Shape;777;p38"/>
          <p:cNvSpPr/>
          <p:nvPr/>
        </p:nvSpPr>
        <p:spPr>
          <a:xfrm>
            <a:off x="1164100" y="3415850"/>
            <a:ext cx="36900" cy="4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8"/>
          <p:cNvSpPr/>
          <p:nvPr/>
        </p:nvSpPr>
        <p:spPr>
          <a:xfrm>
            <a:off x="4701975" y="37434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8"/>
          <p:cNvSpPr/>
          <p:nvPr/>
        </p:nvSpPr>
        <p:spPr>
          <a:xfrm>
            <a:off x="4118450" y="37112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8"/>
          <p:cNvSpPr/>
          <p:nvPr/>
        </p:nvSpPr>
        <p:spPr>
          <a:xfrm>
            <a:off x="3501175" y="36572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8"/>
          <p:cNvSpPr/>
          <p:nvPr/>
        </p:nvSpPr>
        <p:spPr>
          <a:xfrm>
            <a:off x="2917563" y="35754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8"/>
          <p:cNvSpPr/>
          <p:nvPr/>
        </p:nvSpPr>
        <p:spPr>
          <a:xfrm>
            <a:off x="2335075" y="35465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8"/>
          <p:cNvSpPr/>
          <p:nvPr/>
        </p:nvSpPr>
        <p:spPr>
          <a:xfrm>
            <a:off x="1720600" y="34651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8"/>
          <p:cNvSpPr/>
          <p:nvPr/>
        </p:nvSpPr>
        <p:spPr>
          <a:xfrm>
            <a:off x="1133500" y="34401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5" name="Google Shape;785;p38"/>
          <p:cNvCxnSpPr/>
          <p:nvPr/>
        </p:nvCxnSpPr>
        <p:spPr>
          <a:xfrm rot="10800000">
            <a:off x="5673000" y="2538750"/>
            <a:ext cx="4500" cy="40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6" name="Google Shape;786;p38"/>
          <p:cNvSpPr txBox="1"/>
          <p:nvPr/>
        </p:nvSpPr>
        <p:spPr>
          <a:xfrm>
            <a:off x="1513875" y="40015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87" name="Google Shape;787;p38"/>
          <p:cNvSpPr txBox="1"/>
          <p:nvPr/>
        </p:nvSpPr>
        <p:spPr>
          <a:xfrm>
            <a:off x="929750" y="39937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88" name="Google Shape;788;p38"/>
          <p:cNvSpPr txBox="1"/>
          <p:nvPr/>
        </p:nvSpPr>
        <p:spPr>
          <a:xfrm>
            <a:off x="2714163" y="40016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89" name="Google Shape;789;p38"/>
          <p:cNvSpPr txBox="1"/>
          <p:nvPr/>
        </p:nvSpPr>
        <p:spPr>
          <a:xfrm>
            <a:off x="2130038" y="39939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90" name="Google Shape;790;p38"/>
          <p:cNvSpPr txBox="1"/>
          <p:nvPr/>
        </p:nvSpPr>
        <p:spPr>
          <a:xfrm>
            <a:off x="3298288" y="39937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91" name="Google Shape;791;p38"/>
          <p:cNvSpPr txBox="1"/>
          <p:nvPr/>
        </p:nvSpPr>
        <p:spPr>
          <a:xfrm>
            <a:off x="3913575" y="40017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92" name="Google Shape;792;p38"/>
          <p:cNvSpPr txBox="1"/>
          <p:nvPr/>
        </p:nvSpPr>
        <p:spPr>
          <a:xfrm>
            <a:off x="4497700" y="39938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93" name="Google Shape;793;p38"/>
          <p:cNvSpPr/>
          <p:nvPr/>
        </p:nvSpPr>
        <p:spPr>
          <a:xfrm>
            <a:off x="1037474" y="2219350"/>
            <a:ext cx="52401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794" name="Google Shape;794;p38"/>
          <p:cNvSpPr/>
          <p:nvPr/>
        </p:nvSpPr>
        <p:spPr>
          <a:xfrm>
            <a:off x="1036424" y="1754975"/>
            <a:ext cx="52401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9"/>
          <p:cNvSpPr/>
          <p:nvPr/>
        </p:nvSpPr>
        <p:spPr>
          <a:xfrm>
            <a:off x="2004763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00" name="Google Shape;800;p39"/>
          <p:cNvSpPr/>
          <p:nvPr/>
        </p:nvSpPr>
        <p:spPr>
          <a:xfrm>
            <a:off x="2482214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01" name="Google Shape;801;p39"/>
          <p:cNvCxnSpPr>
            <a:stCxn id="799" idx="3"/>
            <a:endCxn id="800" idx="1"/>
          </p:cNvCxnSpPr>
          <p:nvPr/>
        </p:nvCxnSpPr>
        <p:spPr>
          <a:xfrm>
            <a:off x="2267563" y="25230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2" name="Google Shape;802;p39"/>
          <p:cNvSpPr/>
          <p:nvPr/>
        </p:nvSpPr>
        <p:spPr>
          <a:xfrm>
            <a:off x="2959668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03" name="Google Shape;803;p39"/>
          <p:cNvSpPr/>
          <p:nvPr/>
        </p:nvSpPr>
        <p:spPr>
          <a:xfrm>
            <a:off x="3439694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04" name="Google Shape;804;p39"/>
          <p:cNvCxnSpPr>
            <a:stCxn id="802" idx="3"/>
            <a:endCxn id="803" idx="1"/>
          </p:cNvCxnSpPr>
          <p:nvPr/>
        </p:nvCxnSpPr>
        <p:spPr>
          <a:xfrm>
            <a:off x="3222468" y="2523170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5" name="Google Shape;805;p39"/>
          <p:cNvCxnSpPr>
            <a:stCxn id="800" idx="3"/>
            <a:endCxn id="802" idx="1"/>
          </p:cNvCxnSpPr>
          <p:nvPr/>
        </p:nvCxnSpPr>
        <p:spPr>
          <a:xfrm>
            <a:off x="2745014" y="252317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6" name="Google Shape;806;p39"/>
          <p:cNvSpPr/>
          <p:nvPr/>
        </p:nvSpPr>
        <p:spPr>
          <a:xfrm>
            <a:off x="3914032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07" name="Google Shape;807;p39"/>
          <p:cNvCxnSpPr>
            <a:stCxn id="803" idx="3"/>
            <a:endCxn id="806" idx="1"/>
          </p:cNvCxnSpPr>
          <p:nvPr/>
        </p:nvCxnSpPr>
        <p:spPr>
          <a:xfrm>
            <a:off x="3702494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8" name="Google Shape;808;p39"/>
          <p:cNvSpPr/>
          <p:nvPr/>
        </p:nvSpPr>
        <p:spPr>
          <a:xfrm>
            <a:off x="4388362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09" name="Google Shape;809;p39"/>
          <p:cNvSpPr/>
          <p:nvPr/>
        </p:nvSpPr>
        <p:spPr>
          <a:xfrm>
            <a:off x="4862675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10" name="Google Shape;810;p39"/>
          <p:cNvCxnSpPr>
            <a:stCxn id="808" idx="3"/>
            <a:endCxn id="809" idx="1"/>
          </p:cNvCxnSpPr>
          <p:nvPr/>
        </p:nvCxnSpPr>
        <p:spPr>
          <a:xfrm>
            <a:off x="4651162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1" name="Google Shape;811;p39"/>
          <p:cNvCxnSpPr>
            <a:stCxn id="806" idx="3"/>
            <a:endCxn id="808" idx="1"/>
          </p:cNvCxnSpPr>
          <p:nvPr/>
        </p:nvCxnSpPr>
        <p:spPr>
          <a:xfrm>
            <a:off x="4176832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2" name="Google Shape;812;p39"/>
          <p:cNvCxnSpPr/>
          <p:nvPr/>
        </p:nvCxnSpPr>
        <p:spPr>
          <a:xfrm rot="10800000">
            <a:off x="6416937" y="19711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3" name="Google Shape;813;p39"/>
          <p:cNvCxnSpPr>
            <a:stCxn id="814" idx="0"/>
            <a:endCxn id="799" idx="2"/>
          </p:cNvCxnSpPr>
          <p:nvPr/>
        </p:nvCxnSpPr>
        <p:spPr>
          <a:xfrm rot="10800000">
            <a:off x="2136250" y="2756179"/>
            <a:ext cx="600" cy="354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4" name="Google Shape;814;p39"/>
          <p:cNvSpPr/>
          <p:nvPr/>
        </p:nvSpPr>
        <p:spPr>
          <a:xfrm>
            <a:off x="2005450" y="311017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5" name="Google Shape;815;p39"/>
          <p:cNvCxnSpPr>
            <a:stCxn id="816" idx="0"/>
            <a:endCxn id="800" idx="2"/>
          </p:cNvCxnSpPr>
          <p:nvPr/>
        </p:nvCxnSpPr>
        <p:spPr>
          <a:xfrm rot="10800000">
            <a:off x="2613750" y="2756004"/>
            <a:ext cx="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6" name="Google Shape;816;p39"/>
          <p:cNvSpPr/>
          <p:nvPr/>
        </p:nvSpPr>
        <p:spPr>
          <a:xfrm>
            <a:off x="248295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7" name="Google Shape;817;p39"/>
          <p:cNvCxnSpPr>
            <a:stCxn id="818" idx="0"/>
            <a:endCxn id="802" idx="2"/>
          </p:cNvCxnSpPr>
          <p:nvPr/>
        </p:nvCxnSpPr>
        <p:spPr>
          <a:xfrm rot="10800000">
            <a:off x="3091100" y="2756004"/>
            <a:ext cx="15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8" name="Google Shape;818;p39"/>
          <p:cNvSpPr/>
          <p:nvPr/>
        </p:nvSpPr>
        <p:spPr>
          <a:xfrm>
            <a:off x="296120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9" name="Google Shape;819;p39"/>
          <p:cNvCxnSpPr>
            <a:stCxn id="820" idx="0"/>
            <a:endCxn id="803" idx="2"/>
          </p:cNvCxnSpPr>
          <p:nvPr/>
        </p:nvCxnSpPr>
        <p:spPr>
          <a:xfrm rot="10800000" flipH="1">
            <a:off x="3567875" y="2756003"/>
            <a:ext cx="33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0" name="Google Shape;820;p39"/>
          <p:cNvSpPr/>
          <p:nvPr/>
        </p:nvSpPr>
        <p:spPr>
          <a:xfrm>
            <a:off x="3436475" y="3110303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1" name="Google Shape;821;p39"/>
          <p:cNvCxnSpPr>
            <a:stCxn id="822" idx="0"/>
            <a:endCxn id="806" idx="2"/>
          </p:cNvCxnSpPr>
          <p:nvPr/>
        </p:nvCxnSpPr>
        <p:spPr>
          <a:xfrm rot="10800000">
            <a:off x="4045400" y="2756129"/>
            <a:ext cx="6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2" name="Google Shape;822;p39"/>
          <p:cNvSpPr/>
          <p:nvPr/>
        </p:nvSpPr>
        <p:spPr>
          <a:xfrm>
            <a:off x="392060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3" name="Google Shape;823;p39"/>
          <p:cNvCxnSpPr>
            <a:stCxn id="824" idx="0"/>
            <a:endCxn id="808" idx="2"/>
          </p:cNvCxnSpPr>
          <p:nvPr/>
        </p:nvCxnSpPr>
        <p:spPr>
          <a:xfrm rot="10800000" flipH="1">
            <a:off x="4517125" y="2756129"/>
            <a:ext cx="27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4" name="Google Shape;824;p39"/>
          <p:cNvSpPr/>
          <p:nvPr/>
        </p:nvSpPr>
        <p:spPr>
          <a:xfrm>
            <a:off x="43857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5" name="Google Shape;825;p39"/>
          <p:cNvCxnSpPr>
            <a:stCxn id="826" idx="0"/>
            <a:endCxn id="809" idx="2"/>
          </p:cNvCxnSpPr>
          <p:nvPr/>
        </p:nvCxnSpPr>
        <p:spPr>
          <a:xfrm rot="10800000" flipH="1">
            <a:off x="4992425" y="2756004"/>
            <a:ext cx="18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6" name="Google Shape;826;p39"/>
          <p:cNvSpPr/>
          <p:nvPr/>
        </p:nvSpPr>
        <p:spPr>
          <a:xfrm>
            <a:off x="48610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9"/>
          <p:cNvSpPr txBox="1"/>
          <p:nvPr/>
        </p:nvSpPr>
        <p:spPr>
          <a:xfrm>
            <a:off x="23771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28" name="Google Shape;828;p39"/>
          <p:cNvSpPr txBox="1"/>
          <p:nvPr/>
        </p:nvSpPr>
        <p:spPr>
          <a:xfrm>
            <a:off x="190073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29" name="Google Shape;829;p39"/>
          <p:cNvSpPr txBox="1"/>
          <p:nvPr/>
        </p:nvSpPr>
        <p:spPr>
          <a:xfrm>
            <a:off x="3334700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0" name="Google Shape;830;p39"/>
          <p:cNvSpPr txBox="1"/>
          <p:nvPr/>
        </p:nvSpPr>
        <p:spPr>
          <a:xfrm>
            <a:off x="2853500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1" name="Google Shape;831;p39"/>
          <p:cNvSpPr txBox="1"/>
          <p:nvPr/>
        </p:nvSpPr>
        <p:spPr>
          <a:xfrm>
            <a:off x="3804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2" name="Google Shape;832;p39"/>
          <p:cNvSpPr txBox="1"/>
          <p:nvPr/>
        </p:nvSpPr>
        <p:spPr>
          <a:xfrm>
            <a:off x="4284613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3" name="Google Shape;833;p39"/>
          <p:cNvSpPr txBox="1"/>
          <p:nvPr/>
        </p:nvSpPr>
        <p:spPr>
          <a:xfrm>
            <a:off x="4753988" y="33186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4" name="Google Shape;834;p39"/>
          <p:cNvSpPr/>
          <p:nvPr/>
        </p:nvSpPr>
        <p:spPr>
          <a:xfrm>
            <a:off x="2005800" y="1652400"/>
            <a:ext cx="4542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835" name="Google Shape;835;p39"/>
          <p:cNvSpPr/>
          <p:nvPr/>
        </p:nvSpPr>
        <p:spPr>
          <a:xfrm>
            <a:off x="2004750" y="1188025"/>
            <a:ext cx="4542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836" name="Google Shape;836;p39"/>
          <p:cNvSpPr/>
          <p:nvPr/>
        </p:nvSpPr>
        <p:spPr>
          <a:xfrm>
            <a:off x="5337007" y="22901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37" name="Google Shape;837;p39"/>
          <p:cNvCxnSpPr>
            <a:endCxn id="836" idx="1"/>
          </p:cNvCxnSpPr>
          <p:nvPr/>
        </p:nvCxnSpPr>
        <p:spPr>
          <a:xfrm>
            <a:off x="512550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8" name="Google Shape;838;p39"/>
          <p:cNvSpPr/>
          <p:nvPr/>
        </p:nvSpPr>
        <p:spPr>
          <a:xfrm>
            <a:off x="5811337" y="22901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39" name="Google Shape;839;p39"/>
          <p:cNvSpPr/>
          <p:nvPr/>
        </p:nvSpPr>
        <p:spPr>
          <a:xfrm>
            <a:off x="6285650" y="2290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40" name="Google Shape;840;p39"/>
          <p:cNvCxnSpPr>
            <a:stCxn id="838" idx="3"/>
            <a:endCxn id="839" idx="1"/>
          </p:cNvCxnSpPr>
          <p:nvPr/>
        </p:nvCxnSpPr>
        <p:spPr>
          <a:xfrm>
            <a:off x="607413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1" name="Google Shape;841;p39"/>
          <p:cNvCxnSpPr>
            <a:stCxn id="836" idx="3"/>
            <a:endCxn id="838" idx="1"/>
          </p:cNvCxnSpPr>
          <p:nvPr/>
        </p:nvCxnSpPr>
        <p:spPr>
          <a:xfrm>
            <a:off x="559980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2" name="Google Shape;842;p39"/>
          <p:cNvCxnSpPr>
            <a:stCxn id="843" idx="0"/>
            <a:endCxn id="836" idx="2"/>
          </p:cNvCxnSpPr>
          <p:nvPr/>
        </p:nvCxnSpPr>
        <p:spPr>
          <a:xfrm rot="10800000" flipH="1">
            <a:off x="5466050" y="275612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3" name="Google Shape;843;p39"/>
          <p:cNvSpPr/>
          <p:nvPr/>
        </p:nvSpPr>
        <p:spPr>
          <a:xfrm>
            <a:off x="533465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4" name="Google Shape;844;p39"/>
          <p:cNvCxnSpPr>
            <a:stCxn id="845" idx="0"/>
            <a:endCxn id="838" idx="2"/>
          </p:cNvCxnSpPr>
          <p:nvPr/>
        </p:nvCxnSpPr>
        <p:spPr>
          <a:xfrm rot="10800000" flipH="1">
            <a:off x="5941625" y="2756129"/>
            <a:ext cx="12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5" name="Google Shape;845;p39"/>
          <p:cNvSpPr/>
          <p:nvPr/>
        </p:nvSpPr>
        <p:spPr>
          <a:xfrm>
            <a:off x="58102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6" name="Google Shape;846;p39"/>
          <p:cNvCxnSpPr>
            <a:stCxn id="847" idx="0"/>
            <a:endCxn id="839" idx="2"/>
          </p:cNvCxnSpPr>
          <p:nvPr/>
        </p:nvCxnSpPr>
        <p:spPr>
          <a:xfrm rot="10800000">
            <a:off x="6416925" y="2756004"/>
            <a:ext cx="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7" name="Google Shape;847;p39"/>
          <p:cNvSpPr/>
          <p:nvPr/>
        </p:nvSpPr>
        <p:spPr>
          <a:xfrm>
            <a:off x="62855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9"/>
          <p:cNvSpPr txBox="1"/>
          <p:nvPr/>
        </p:nvSpPr>
        <p:spPr>
          <a:xfrm>
            <a:off x="5229413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49" name="Google Shape;849;p39"/>
          <p:cNvSpPr txBox="1"/>
          <p:nvPr/>
        </p:nvSpPr>
        <p:spPr>
          <a:xfrm>
            <a:off x="5703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50" name="Google Shape;850;p39"/>
          <p:cNvSpPr txBox="1"/>
          <p:nvPr/>
        </p:nvSpPr>
        <p:spPr>
          <a:xfrm>
            <a:off x="61786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5" name="Google Shape;855;p40"/>
          <p:cNvCxnSpPr>
            <a:stCxn id="856" idx="0"/>
            <a:endCxn id="857" idx="2"/>
          </p:cNvCxnSpPr>
          <p:nvPr/>
        </p:nvCxnSpPr>
        <p:spPr>
          <a:xfrm rot="10800000">
            <a:off x="2136250" y="2756179"/>
            <a:ext cx="600" cy="354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6" name="Google Shape;856;p40"/>
          <p:cNvSpPr/>
          <p:nvPr/>
        </p:nvSpPr>
        <p:spPr>
          <a:xfrm>
            <a:off x="2005450" y="311017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8" name="Google Shape;858;p40"/>
          <p:cNvCxnSpPr>
            <a:stCxn id="859" idx="0"/>
            <a:endCxn id="860" idx="2"/>
          </p:cNvCxnSpPr>
          <p:nvPr/>
        </p:nvCxnSpPr>
        <p:spPr>
          <a:xfrm rot="10800000">
            <a:off x="2613750" y="2756004"/>
            <a:ext cx="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9" name="Google Shape;859;p40"/>
          <p:cNvSpPr/>
          <p:nvPr/>
        </p:nvSpPr>
        <p:spPr>
          <a:xfrm>
            <a:off x="248295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1" name="Google Shape;861;p40"/>
          <p:cNvCxnSpPr>
            <a:stCxn id="862" idx="0"/>
            <a:endCxn id="863" idx="2"/>
          </p:cNvCxnSpPr>
          <p:nvPr/>
        </p:nvCxnSpPr>
        <p:spPr>
          <a:xfrm rot="10800000">
            <a:off x="3091100" y="2756004"/>
            <a:ext cx="15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2" name="Google Shape;862;p40"/>
          <p:cNvSpPr/>
          <p:nvPr/>
        </p:nvSpPr>
        <p:spPr>
          <a:xfrm>
            <a:off x="296120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4" name="Google Shape;864;p40"/>
          <p:cNvCxnSpPr>
            <a:stCxn id="865" idx="0"/>
            <a:endCxn id="866" idx="2"/>
          </p:cNvCxnSpPr>
          <p:nvPr/>
        </p:nvCxnSpPr>
        <p:spPr>
          <a:xfrm rot="10800000" flipH="1">
            <a:off x="3567875" y="2756003"/>
            <a:ext cx="33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5" name="Google Shape;865;p40"/>
          <p:cNvSpPr/>
          <p:nvPr/>
        </p:nvSpPr>
        <p:spPr>
          <a:xfrm>
            <a:off x="3436475" y="3110303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40"/>
          <p:cNvCxnSpPr>
            <a:stCxn id="868" idx="0"/>
            <a:endCxn id="869" idx="2"/>
          </p:cNvCxnSpPr>
          <p:nvPr/>
        </p:nvCxnSpPr>
        <p:spPr>
          <a:xfrm rot="10800000">
            <a:off x="4045400" y="2756129"/>
            <a:ext cx="6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8" name="Google Shape;868;p40"/>
          <p:cNvSpPr/>
          <p:nvPr/>
        </p:nvSpPr>
        <p:spPr>
          <a:xfrm>
            <a:off x="392060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0" name="Google Shape;870;p40"/>
          <p:cNvCxnSpPr>
            <a:stCxn id="871" idx="0"/>
            <a:endCxn id="872" idx="2"/>
          </p:cNvCxnSpPr>
          <p:nvPr/>
        </p:nvCxnSpPr>
        <p:spPr>
          <a:xfrm rot="10800000" flipH="1">
            <a:off x="4517125" y="2756129"/>
            <a:ext cx="27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1" name="Google Shape;871;p40"/>
          <p:cNvSpPr/>
          <p:nvPr/>
        </p:nvSpPr>
        <p:spPr>
          <a:xfrm>
            <a:off x="43857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3" name="Google Shape;873;p40"/>
          <p:cNvCxnSpPr>
            <a:stCxn id="874" idx="0"/>
            <a:endCxn id="875" idx="2"/>
          </p:cNvCxnSpPr>
          <p:nvPr/>
        </p:nvCxnSpPr>
        <p:spPr>
          <a:xfrm rot="10800000" flipH="1">
            <a:off x="4992425" y="2756004"/>
            <a:ext cx="18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4" name="Google Shape;874;p40"/>
          <p:cNvSpPr/>
          <p:nvPr/>
        </p:nvSpPr>
        <p:spPr>
          <a:xfrm>
            <a:off x="48610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0"/>
          <p:cNvSpPr txBox="1"/>
          <p:nvPr/>
        </p:nvSpPr>
        <p:spPr>
          <a:xfrm>
            <a:off x="23771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77" name="Google Shape;877;p40"/>
          <p:cNvSpPr txBox="1"/>
          <p:nvPr/>
        </p:nvSpPr>
        <p:spPr>
          <a:xfrm>
            <a:off x="190073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78" name="Google Shape;878;p40"/>
          <p:cNvSpPr txBox="1"/>
          <p:nvPr/>
        </p:nvSpPr>
        <p:spPr>
          <a:xfrm>
            <a:off x="3334700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79" name="Google Shape;879;p40"/>
          <p:cNvSpPr txBox="1"/>
          <p:nvPr/>
        </p:nvSpPr>
        <p:spPr>
          <a:xfrm>
            <a:off x="2853500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80" name="Google Shape;880;p40"/>
          <p:cNvSpPr txBox="1"/>
          <p:nvPr/>
        </p:nvSpPr>
        <p:spPr>
          <a:xfrm>
            <a:off x="3804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81" name="Google Shape;881;p40"/>
          <p:cNvSpPr txBox="1"/>
          <p:nvPr/>
        </p:nvSpPr>
        <p:spPr>
          <a:xfrm>
            <a:off x="4284613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82" name="Google Shape;882;p40"/>
          <p:cNvSpPr txBox="1"/>
          <p:nvPr/>
        </p:nvSpPr>
        <p:spPr>
          <a:xfrm>
            <a:off x="4753988" y="33186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83" name="Google Shape;883;p40"/>
          <p:cNvSpPr/>
          <p:nvPr/>
        </p:nvSpPr>
        <p:spPr>
          <a:xfrm>
            <a:off x="2006500" y="1963375"/>
            <a:ext cx="4542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884" name="Google Shape;884;p40"/>
          <p:cNvSpPr/>
          <p:nvPr/>
        </p:nvSpPr>
        <p:spPr>
          <a:xfrm>
            <a:off x="2005450" y="1499000"/>
            <a:ext cx="4542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cxnSp>
        <p:nvCxnSpPr>
          <p:cNvPr id="885" name="Google Shape;885;p40"/>
          <p:cNvCxnSpPr>
            <a:stCxn id="886" idx="0"/>
            <a:endCxn id="887" idx="2"/>
          </p:cNvCxnSpPr>
          <p:nvPr/>
        </p:nvCxnSpPr>
        <p:spPr>
          <a:xfrm rot="10800000" flipH="1">
            <a:off x="5466050" y="275612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6" name="Google Shape;886;p40"/>
          <p:cNvSpPr/>
          <p:nvPr/>
        </p:nvSpPr>
        <p:spPr>
          <a:xfrm>
            <a:off x="533465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8" name="Google Shape;888;p40"/>
          <p:cNvCxnSpPr>
            <a:stCxn id="889" idx="0"/>
            <a:endCxn id="890" idx="2"/>
          </p:cNvCxnSpPr>
          <p:nvPr/>
        </p:nvCxnSpPr>
        <p:spPr>
          <a:xfrm rot="10800000" flipH="1">
            <a:off x="5941625" y="2756129"/>
            <a:ext cx="12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9" name="Google Shape;889;p40"/>
          <p:cNvSpPr/>
          <p:nvPr/>
        </p:nvSpPr>
        <p:spPr>
          <a:xfrm>
            <a:off x="58102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1" name="Google Shape;891;p40"/>
          <p:cNvCxnSpPr>
            <a:stCxn id="892" idx="0"/>
            <a:endCxn id="893" idx="2"/>
          </p:cNvCxnSpPr>
          <p:nvPr/>
        </p:nvCxnSpPr>
        <p:spPr>
          <a:xfrm rot="10800000">
            <a:off x="6416925" y="2756004"/>
            <a:ext cx="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2" name="Google Shape;892;p40"/>
          <p:cNvSpPr/>
          <p:nvPr/>
        </p:nvSpPr>
        <p:spPr>
          <a:xfrm>
            <a:off x="62855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0"/>
          <p:cNvSpPr txBox="1"/>
          <p:nvPr/>
        </p:nvSpPr>
        <p:spPr>
          <a:xfrm>
            <a:off x="5229413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5" name="Google Shape;895;p40"/>
          <p:cNvSpPr txBox="1"/>
          <p:nvPr/>
        </p:nvSpPr>
        <p:spPr>
          <a:xfrm>
            <a:off x="5703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6" name="Google Shape;896;p40"/>
          <p:cNvSpPr txBox="1"/>
          <p:nvPr/>
        </p:nvSpPr>
        <p:spPr>
          <a:xfrm>
            <a:off x="61786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7" name="Google Shape;897;p40"/>
          <p:cNvSpPr/>
          <p:nvPr/>
        </p:nvSpPr>
        <p:spPr>
          <a:xfrm>
            <a:off x="2004925" y="2437275"/>
            <a:ext cx="45426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5200" y="275750"/>
            <a:ext cx="3028830" cy="19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72313" y="2631676"/>
            <a:ext cx="3546776" cy="225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438700" y="302700"/>
            <a:ext cx="3677400" cy="1942158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41"/>
          <p:cNvSpPr txBox="1"/>
          <p:nvPr/>
        </p:nvSpPr>
        <p:spPr>
          <a:xfrm>
            <a:off x="664025" y="84025"/>
            <a:ext cx="212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A) LSTM</a:t>
            </a:r>
            <a:endParaRPr sz="1100"/>
          </a:p>
        </p:txBody>
      </p:sp>
      <p:sp>
        <p:nvSpPr>
          <p:cNvPr id="906" name="Google Shape;906;p41"/>
          <p:cNvSpPr txBox="1"/>
          <p:nvPr/>
        </p:nvSpPr>
        <p:spPr>
          <a:xfrm>
            <a:off x="4472325" y="84025"/>
            <a:ext cx="19413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B) </a:t>
            </a:r>
            <a:r>
              <a:rPr lang="en-GB" sz="1100">
                <a:solidFill>
                  <a:schemeClr val="dk1"/>
                </a:solidFill>
              </a:rPr>
              <a:t>Mixed LSTM / 1D Conv</a:t>
            </a:r>
            <a:endParaRPr sz="1100"/>
          </a:p>
        </p:txBody>
      </p:sp>
      <p:sp>
        <p:nvSpPr>
          <p:cNvPr id="907" name="Google Shape;907;p41"/>
          <p:cNvSpPr txBox="1"/>
          <p:nvPr/>
        </p:nvSpPr>
        <p:spPr>
          <a:xfrm>
            <a:off x="4472325" y="2420400"/>
            <a:ext cx="33786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D) Mixed Att-BiLSTM / 1D Conv</a:t>
            </a:r>
            <a:endParaRPr sz="1100"/>
          </a:p>
        </p:txBody>
      </p:sp>
      <p:pic>
        <p:nvPicPr>
          <p:cNvPr id="908" name="Google Shape;908;p4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5200" y="2631675"/>
            <a:ext cx="3546775" cy="18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41"/>
          <p:cNvSpPr txBox="1"/>
          <p:nvPr/>
        </p:nvSpPr>
        <p:spPr>
          <a:xfrm>
            <a:off x="605200" y="2420400"/>
            <a:ext cx="212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C) Mixed BiLSTM / 1D Conv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2"/>
          <p:cNvSpPr/>
          <p:nvPr/>
        </p:nvSpPr>
        <p:spPr>
          <a:xfrm>
            <a:off x="1664625" y="21798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15" name="Google Shape;915;p42"/>
          <p:cNvSpPr/>
          <p:nvPr/>
        </p:nvSpPr>
        <p:spPr>
          <a:xfrm>
            <a:off x="2142076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16" name="Google Shape;916;p42"/>
          <p:cNvCxnSpPr>
            <a:stCxn id="914" idx="3"/>
            <a:endCxn id="915" idx="1"/>
          </p:cNvCxnSpPr>
          <p:nvPr/>
        </p:nvCxnSpPr>
        <p:spPr>
          <a:xfrm>
            <a:off x="1927425" y="241282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17" name="Google Shape;917;p42"/>
          <p:cNvSpPr/>
          <p:nvPr/>
        </p:nvSpPr>
        <p:spPr>
          <a:xfrm>
            <a:off x="2619530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18" name="Google Shape;918;p42"/>
          <p:cNvSpPr/>
          <p:nvPr/>
        </p:nvSpPr>
        <p:spPr>
          <a:xfrm>
            <a:off x="3099556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19" name="Google Shape;919;p42"/>
          <p:cNvCxnSpPr>
            <a:stCxn id="917" idx="3"/>
            <a:endCxn id="918" idx="1"/>
          </p:cNvCxnSpPr>
          <p:nvPr/>
        </p:nvCxnSpPr>
        <p:spPr>
          <a:xfrm>
            <a:off x="2882330" y="2412895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0" name="Google Shape;920;p42"/>
          <p:cNvCxnSpPr>
            <a:stCxn id="915" idx="3"/>
            <a:endCxn id="917" idx="1"/>
          </p:cNvCxnSpPr>
          <p:nvPr/>
        </p:nvCxnSpPr>
        <p:spPr>
          <a:xfrm>
            <a:off x="2404876" y="24128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21" name="Google Shape;921;p42"/>
          <p:cNvSpPr/>
          <p:nvPr/>
        </p:nvSpPr>
        <p:spPr>
          <a:xfrm>
            <a:off x="3573895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22" name="Google Shape;922;p42"/>
          <p:cNvCxnSpPr>
            <a:stCxn id="918" idx="3"/>
            <a:endCxn id="921" idx="1"/>
          </p:cNvCxnSpPr>
          <p:nvPr/>
        </p:nvCxnSpPr>
        <p:spPr>
          <a:xfrm>
            <a:off x="3362356" y="24128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23" name="Google Shape;923;p42"/>
          <p:cNvSpPr/>
          <p:nvPr/>
        </p:nvSpPr>
        <p:spPr>
          <a:xfrm>
            <a:off x="4048224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24" name="Google Shape;924;p42"/>
          <p:cNvSpPr/>
          <p:nvPr/>
        </p:nvSpPr>
        <p:spPr>
          <a:xfrm>
            <a:off x="4522538" y="21798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25" name="Google Shape;925;p42"/>
          <p:cNvCxnSpPr>
            <a:stCxn id="923" idx="3"/>
            <a:endCxn id="924" idx="1"/>
          </p:cNvCxnSpPr>
          <p:nvPr/>
        </p:nvCxnSpPr>
        <p:spPr>
          <a:xfrm>
            <a:off x="4311024" y="24128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6" name="Google Shape;926;p42"/>
          <p:cNvCxnSpPr>
            <a:stCxn id="921" idx="3"/>
            <a:endCxn id="923" idx="1"/>
          </p:cNvCxnSpPr>
          <p:nvPr/>
        </p:nvCxnSpPr>
        <p:spPr>
          <a:xfrm>
            <a:off x="3836695" y="24128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7" name="Google Shape;927;p42"/>
          <p:cNvCxnSpPr/>
          <p:nvPr/>
        </p:nvCxnSpPr>
        <p:spPr>
          <a:xfrm rot="10800000">
            <a:off x="6076799" y="18609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8" name="Google Shape;928;p42"/>
          <p:cNvCxnSpPr>
            <a:stCxn id="929" idx="0"/>
            <a:endCxn id="914" idx="2"/>
          </p:cNvCxnSpPr>
          <p:nvPr/>
        </p:nvCxnSpPr>
        <p:spPr>
          <a:xfrm rot="10800000">
            <a:off x="1796013" y="2645701"/>
            <a:ext cx="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9" name="Google Shape;929;p42"/>
          <p:cNvSpPr/>
          <p:nvPr/>
        </p:nvSpPr>
        <p:spPr>
          <a:xfrm>
            <a:off x="1664613" y="34290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0" name="Google Shape;930;p42"/>
          <p:cNvCxnSpPr>
            <a:stCxn id="931" idx="0"/>
            <a:endCxn id="915" idx="2"/>
          </p:cNvCxnSpPr>
          <p:nvPr/>
        </p:nvCxnSpPr>
        <p:spPr>
          <a:xfrm rot="10800000">
            <a:off x="2273338" y="2645851"/>
            <a:ext cx="9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1" name="Google Shape;931;p42"/>
          <p:cNvSpPr/>
          <p:nvPr/>
        </p:nvSpPr>
        <p:spPr>
          <a:xfrm>
            <a:off x="2142838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2" name="Google Shape;932;p42"/>
          <p:cNvCxnSpPr>
            <a:stCxn id="933" idx="0"/>
            <a:endCxn id="917" idx="2"/>
          </p:cNvCxnSpPr>
          <p:nvPr/>
        </p:nvCxnSpPr>
        <p:spPr>
          <a:xfrm rot="10800000">
            <a:off x="2750875" y="2645851"/>
            <a:ext cx="3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3" name="Google Shape;933;p42"/>
          <p:cNvSpPr/>
          <p:nvPr/>
        </p:nvSpPr>
        <p:spPr>
          <a:xfrm>
            <a:off x="2619775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4" name="Google Shape;934;p42"/>
          <p:cNvCxnSpPr>
            <a:stCxn id="935" idx="0"/>
            <a:endCxn id="918" idx="2"/>
          </p:cNvCxnSpPr>
          <p:nvPr/>
        </p:nvCxnSpPr>
        <p:spPr>
          <a:xfrm rot="10800000">
            <a:off x="3231038" y="2645851"/>
            <a:ext cx="1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5" name="Google Shape;935;p42"/>
          <p:cNvSpPr/>
          <p:nvPr/>
        </p:nvSpPr>
        <p:spPr>
          <a:xfrm>
            <a:off x="3101138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6" name="Google Shape;936;p42"/>
          <p:cNvCxnSpPr>
            <a:stCxn id="937" idx="0"/>
            <a:endCxn id="921" idx="2"/>
          </p:cNvCxnSpPr>
          <p:nvPr/>
        </p:nvCxnSpPr>
        <p:spPr>
          <a:xfrm rot="10800000" flipH="1">
            <a:off x="3702463" y="2645851"/>
            <a:ext cx="27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7" name="Google Shape;937;p42"/>
          <p:cNvSpPr/>
          <p:nvPr/>
        </p:nvSpPr>
        <p:spPr>
          <a:xfrm>
            <a:off x="3571063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8" name="Google Shape;938;p42"/>
          <p:cNvCxnSpPr>
            <a:stCxn id="939" idx="0"/>
            <a:endCxn id="923" idx="2"/>
          </p:cNvCxnSpPr>
          <p:nvPr/>
        </p:nvCxnSpPr>
        <p:spPr>
          <a:xfrm rot="10800000">
            <a:off x="4179725" y="264585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9" name="Google Shape;939;p42"/>
          <p:cNvSpPr/>
          <p:nvPr/>
        </p:nvSpPr>
        <p:spPr>
          <a:xfrm>
            <a:off x="4051325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0" name="Google Shape;940;p42"/>
          <p:cNvCxnSpPr>
            <a:stCxn id="941" idx="0"/>
            <a:endCxn id="924" idx="2"/>
          </p:cNvCxnSpPr>
          <p:nvPr/>
        </p:nvCxnSpPr>
        <p:spPr>
          <a:xfrm rot="10800000">
            <a:off x="4654075" y="264570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1" name="Google Shape;941;p42"/>
          <p:cNvSpPr/>
          <p:nvPr/>
        </p:nvSpPr>
        <p:spPr>
          <a:xfrm>
            <a:off x="4525675" y="34290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2"/>
          <p:cNvSpPr txBox="1"/>
          <p:nvPr/>
        </p:nvSpPr>
        <p:spPr>
          <a:xfrm>
            <a:off x="2036638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3" name="Google Shape;943;p42"/>
          <p:cNvSpPr txBox="1"/>
          <p:nvPr/>
        </p:nvSpPr>
        <p:spPr>
          <a:xfrm>
            <a:off x="155862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4" name="Google Shape;944;p42"/>
          <p:cNvSpPr txBox="1"/>
          <p:nvPr/>
        </p:nvSpPr>
        <p:spPr>
          <a:xfrm>
            <a:off x="2989213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5" name="Google Shape;945;p42"/>
          <p:cNvSpPr txBox="1"/>
          <p:nvPr/>
        </p:nvSpPr>
        <p:spPr>
          <a:xfrm>
            <a:off x="251577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6" name="Google Shape;946;p42"/>
          <p:cNvSpPr txBox="1"/>
          <p:nvPr/>
        </p:nvSpPr>
        <p:spPr>
          <a:xfrm>
            <a:off x="347002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7" name="Google Shape;947;p42"/>
          <p:cNvSpPr txBox="1"/>
          <p:nvPr/>
        </p:nvSpPr>
        <p:spPr>
          <a:xfrm>
            <a:off x="394217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8" name="Google Shape;948;p42"/>
          <p:cNvSpPr txBox="1"/>
          <p:nvPr/>
        </p:nvSpPr>
        <p:spPr>
          <a:xfrm>
            <a:off x="4417250" y="35411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9" name="Google Shape;949;p42"/>
          <p:cNvSpPr/>
          <p:nvPr/>
        </p:nvSpPr>
        <p:spPr>
          <a:xfrm>
            <a:off x="1665663" y="903375"/>
            <a:ext cx="5919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950" name="Google Shape;950;p42"/>
          <p:cNvSpPr/>
          <p:nvPr/>
        </p:nvSpPr>
        <p:spPr>
          <a:xfrm>
            <a:off x="1664613" y="439000"/>
            <a:ext cx="5919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951" name="Google Shape;951;p42"/>
          <p:cNvSpPr/>
          <p:nvPr/>
        </p:nvSpPr>
        <p:spPr>
          <a:xfrm>
            <a:off x="4996870" y="21799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52" name="Google Shape;952;p42"/>
          <p:cNvCxnSpPr>
            <a:endCxn id="951" idx="1"/>
          </p:cNvCxnSpPr>
          <p:nvPr/>
        </p:nvCxnSpPr>
        <p:spPr>
          <a:xfrm>
            <a:off x="4785370" y="24128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53" name="Google Shape;953;p42"/>
          <p:cNvSpPr/>
          <p:nvPr/>
        </p:nvSpPr>
        <p:spPr>
          <a:xfrm>
            <a:off x="5471199" y="21799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54" name="Google Shape;954;p42"/>
          <p:cNvSpPr/>
          <p:nvPr/>
        </p:nvSpPr>
        <p:spPr>
          <a:xfrm>
            <a:off x="5945513" y="21798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55" name="Google Shape;955;p42"/>
          <p:cNvCxnSpPr>
            <a:stCxn id="953" idx="3"/>
            <a:endCxn id="954" idx="1"/>
          </p:cNvCxnSpPr>
          <p:nvPr/>
        </p:nvCxnSpPr>
        <p:spPr>
          <a:xfrm>
            <a:off x="5733999" y="24128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56" name="Google Shape;956;p42"/>
          <p:cNvCxnSpPr>
            <a:stCxn id="951" idx="3"/>
            <a:endCxn id="953" idx="1"/>
          </p:cNvCxnSpPr>
          <p:nvPr/>
        </p:nvCxnSpPr>
        <p:spPr>
          <a:xfrm>
            <a:off x="5259670" y="24128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57" name="Google Shape;957;p42"/>
          <p:cNvCxnSpPr>
            <a:stCxn id="958" idx="0"/>
            <a:endCxn id="951" idx="2"/>
          </p:cNvCxnSpPr>
          <p:nvPr/>
        </p:nvCxnSpPr>
        <p:spPr>
          <a:xfrm rot="10800000" flipH="1">
            <a:off x="5126950" y="264573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8" name="Google Shape;958;p42"/>
          <p:cNvSpPr/>
          <p:nvPr/>
        </p:nvSpPr>
        <p:spPr>
          <a:xfrm>
            <a:off x="4995550" y="34290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9" name="Google Shape;959;p42"/>
          <p:cNvCxnSpPr>
            <a:stCxn id="960" idx="0"/>
            <a:endCxn id="953" idx="2"/>
          </p:cNvCxnSpPr>
          <p:nvPr/>
        </p:nvCxnSpPr>
        <p:spPr>
          <a:xfrm rot="10800000">
            <a:off x="5602713" y="2645738"/>
            <a:ext cx="4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0" name="Google Shape;960;p42"/>
          <p:cNvSpPr/>
          <p:nvPr/>
        </p:nvSpPr>
        <p:spPr>
          <a:xfrm>
            <a:off x="5475813" y="34290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1" name="Google Shape;961;p42"/>
          <p:cNvCxnSpPr>
            <a:stCxn id="962" idx="0"/>
            <a:endCxn id="954" idx="2"/>
          </p:cNvCxnSpPr>
          <p:nvPr/>
        </p:nvCxnSpPr>
        <p:spPr>
          <a:xfrm rot="10800000" flipH="1">
            <a:off x="6075650" y="264558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42"/>
          <p:cNvSpPr/>
          <p:nvPr/>
        </p:nvSpPr>
        <p:spPr>
          <a:xfrm>
            <a:off x="5944250" y="34288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2"/>
          <p:cNvSpPr txBox="1"/>
          <p:nvPr/>
        </p:nvSpPr>
        <p:spPr>
          <a:xfrm>
            <a:off x="4894538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64" name="Google Shape;964;p42"/>
          <p:cNvSpPr txBox="1"/>
          <p:nvPr/>
        </p:nvSpPr>
        <p:spPr>
          <a:xfrm>
            <a:off x="5363713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65" name="Google Shape;965;p42"/>
          <p:cNvSpPr txBox="1"/>
          <p:nvPr/>
        </p:nvSpPr>
        <p:spPr>
          <a:xfrm>
            <a:off x="5844688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66" name="Google Shape;966;p42"/>
          <p:cNvSpPr/>
          <p:nvPr/>
        </p:nvSpPr>
        <p:spPr>
          <a:xfrm>
            <a:off x="6682663" y="2253450"/>
            <a:ext cx="9027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967" name="Google Shape;967;p42"/>
          <p:cNvCxnSpPr/>
          <p:nvPr/>
        </p:nvCxnSpPr>
        <p:spPr>
          <a:xfrm rot="10800000" flipH="1">
            <a:off x="1798488" y="2579775"/>
            <a:ext cx="4980000" cy="225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68" name="Google Shape;968;p42"/>
          <p:cNvCxnSpPr/>
          <p:nvPr/>
        </p:nvCxnSpPr>
        <p:spPr>
          <a:xfrm rot="10800000" flipH="1">
            <a:off x="2273338" y="2579750"/>
            <a:ext cx="4580700" cy="2670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69" name="Google Shape;969;p42"/>
          <p:cNvCxnSpPr/>
          <p:nvPr/>
        </p:nvCxnSpPr>
        <p:spPr>
          <a:xfrm rot="10800000" flipH="1">
            <a:off x="2750963" y="2579700"/>
            <a:ext cx="4178700" cy="3246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0" name="Google Shape;970;p42"/>
          <p:cNvCxnSpPr/>
          <p:nvPr/>
        </p:nvCxnSpPr>
        <p:spPr>
          <a:xfrm rot="10800000" flipH="1">
            <a:off x="3236388" y="2579563"/>
            <a:ext cx="3785700" cy="3759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1" name="Google Shape;971;p42"/>
          <p:cNvCxnSpPr/>
          <p:nvPr/>
        </p:nvCxnSpPr>
        <p:spPr>
          <a:xfrm rot="10800000" flipH="1">
            <a:off x="3710738" y="2579788"/>
            <a:ext cx="3395400" cy="4551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2" name="Google Shape;972;p42"/>
          <p:cNvCxnSpPr/>
          <p:nvPr/>
        </p:nvCxnSpPr>
        <p:spPr>
          <a:xfrm rot="10800000" flipH="1">
            <a:off x="4175088" y="2578275"/>
            <a:ext cx="3010500" cy="5043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3" name="Google Shape;973;p42"/>
          <p:cNvCxnSpPr/>
          <p:nvPr/>
        </p:nvCxnSpPr>
        <p:spPr>
          <a:xfrm rot="10800000" flipH="1">
            <a:off x="4660588" y="2578175"/>
            <a:ext cx="2600700" cy="573000"/>
          </a:xfrm>
          <a:prstGeom prst="bentConnector3">
            <a:avLst>
              <a:gd name="adj1" fmla="val 1001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4" name="Google Shape;974;p42"/>
          <p:cNvCxnSpPr/>
          <p:nvPr/>
        </p:nvCxnSpPr>
        <p:spPr>
          <a:xfrm rot="10800000" flipH="1">
            <a:off x="5133238" y="2578225"/>
            <a:ext cx="2216700" cy="6243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5" name="Google Shape;975;p42"/>
          <p:cNvCxnSpPr/>
          <p:nvPr/>
        </p:nvCxnSpPr>
        <p:spPr>
          <a:xfrm rot="10800000" flipH="1">
            <a:off x="5597938" y="2578225"/>
            <a:ext cx="1827600" cy="6768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6" name="Google Shape;976;p42"/>
          <p:cNvCxnSpPr/>
          <p:nvPr/>
        </p:nvCxnSpPr>
        <p:spPr>
          <a:xfrm rot="10800000" flipH="1">
            <a:off x="6075538" y="2578225"/>
            <a:ext cx="1429500" cy="7302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7" name="Google Shape;977;p42"/>
          <p:cNvCxnSpPr/>
          <p:nvPr/>
        </p:nvCxnSpPr>
        <p:spPr>
          <a:xfrm rot="10800000">
            <a:off x="7127124" y="1227745"/>
            <a:ext cx="6900" cy="1025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8" name="Google Shape;978;p42"/>
          <p:cNvSpPr/>
          <p:nvPr/>
        </p:nvSpPr>
        <p:spPr>
          <a:xfrm>
            <a:off x="1652100" y="1541600"/>
            <a:ext cx="4580700" cy="318900"/>
          </a:xfrm>
          <a:prstGeom prst="rect">
            <a:avLst/>
          </a:prstGeom>
          <a:solidFill>
            <a:srgbClr val="FDD9B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cxnSp>
        <p:nvCxnSpPr>
          <p:cNvPr id="979" name="Google Shape;979;p42"/>
          <p:cNvCxnSpPr/>
          <p:nvPr/>
        </p:nvCxnSpPr>
        <p:spPr>
          <a:xfrm rot="10800000">
            <a:off x="5607224" y="18694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0" name="Google Shape;980;p42"/>
          <p:cNvCxnSpPr>
            <a:stCxn id="951" idx="0"/>
          </p:cNvCxnSpPr>
          <p:nvPr/>
        </p:nvCxnSpPr>
        <p:spPr>
          <a:xfrm rot="10800000">
            <a:off x="5126770" y="1858008"/>
            <a:ext cx="1500" cy="32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1" name="Google Shape;981;p42"/>
          <p:cNvCxnSpPr>
            <a:stCxn id="924" idx="0"/>
          </p:cNvCxnSpPr>
          <p:nvPr/>
        </p:nvCxnSpPr>
        <p:spPr>
          <a:xfrm rot="10800000">
            <a:off x="4647638" y="1866370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2" name="Google Shape;982;p42"/>
          <p:cNvCxnSpPr/>
          <p:nvPr/>
        </p:nvCxnSpPr>
        <p:spPr>
          <a:xfrm rot="10800000">
            <a:off x="4179624" y="18666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3" name="Google Shape;983;p42"/>
          <p:cNvCxnSpPr/>
          <p:nvPr/>
        </p:nvCxnSpPr>
        <p:spPr>
          <a:xfrm rot="10800000">
            <a:off x="3221599" y="18609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4" name="Google Shape;984;p42"/>
          <p:cNvCxnSpPr/>
          <p:nvPr/>
        </p:nvCxnSpPr>
        <p:spPr>
          <a:xfrm rot="10800000">
            <a:off x="3711599" y="18666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5" name="Google Shape;985;p42"/>
          <p:cNvCxnSpPr>
            <a:stCxn id="917" idx="0"/>
          </p:cNvCxnSpPr>
          <p:nvPr/>
        </p:nvCxnSpPr>
        <p:spPr>
          <a:xfrm rot="10800000">
            <a:off x="2748230" y="186644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6" name="Google Shape;986;p42"/>
          <p:cNvCxnSpPr/>
          <p:nvPr/>
        </p:nvCxnSpPr>
        <p:spPr>
          <a:xfrm rot="10800000">
            <a:off x="2274855" y="186219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7" name="Google Shape;987;p42"/>
          <p:cNvCxnSpPr/>
          <p:nvPr/>
        </p:nvCxnSpPr>
        <p:spPr>
          <a:xfrm rot="10800000">
            <a:off x="1801480" y="1863433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8" name="Google Shape;988;p42"/>
          <p:cNvCxnSpPr/>
          <p:nvPr/>
        </p:nvCxnSpPr>
        <p:spPr>
          <a:xfrm rot="10800000">
            <a:off x="3899638" y="1222270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3"/>
          <p:cNvSpPr/>
          <p:nvPr/>
        </p:nvSpPr>
        <p:spPr>
          <a:xfrm>
            <a:off x="1664625" y="24992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94" name="Google Shape;994;p43"/>
          <p:cNvSpPr/>
          <p:nvPr/>
        </p:nvSpPr>
        <p:spPr>
          <a:xfrm>
            <a:off x="2142076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95" name="Google Shape;995;p43"/>
          <p:cNvCxnSpPr>
            <a:stCxn id="993" idx="3"/>
            <a:endCxn id="994" idx="1"/>
          </p:cNvCxnSpPr>
          <p:nvPr/>
        </p:nvCxnSpPr>
        <p:spPr>
          <a:xfrm>
            <a:off x="1927425" y="27321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96" name="Google Shape;996;p43"/>
          <p:cNvSpPr/>
          <p:nvPr/>
        </p:nvSpPr>
        <p:spPr>
          <a:xfrm>
            <a:off x="2619530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97" name="Google Shape;997;p43"/>
          <p:cNvSpPr/>
          <p:nvPr/>
        </p:nvSpPr>
        <p:spPr>
          <a:xfrm>
            <a:off x="3099556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98" name="Google Shape;998;p43"/>
          <p:cNvCxnSpPr>
            <a:stCxn id="996" idx="3"/>
            <a:endCxn id="997" idx="1"/>
          </p:cNvCxnSpPr>
          <p:nvPr/>
        </p:nvCxnSpPr>
        <p:spPr>
          <a:xfrm>
            <a:off x="2882330" y="2732270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99" name="Google Shape;999;p43"/>
          <p:cNvCxnSpPr>
            <a:stCxn id="994" idx="3"/>
            <a:endCxn id="996" idx="1"/>
          </p:cNvCxnSpPr>
          <p:nvPr/>
        </p:nvCxnSpPr>
        <p:spPr>
          <a:xfrm>
            <a:off x="2404876" y="273227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00" name="Google Shape;1000;p43"/>
          <p:cNvSpPr/>
          <p:nvPr/>
        </p:nvSpPr>
        <p:spPr>
          <a:xfrm>
            <a:off x="3573895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01" name="Google Shape;1001;p43"/>
          <p:cNvCxnSpPr>
            <a:stCxn id="997" idx="3"/>
            <a:endCxn id="1000" idx="1"/>
          </p:cNvCxnSpPr>
          <p:nvPr/>
        </p:nvCxnSpPr>
        <p:spPr>
          <a:xfrm>
            <a:off x="3362356" y="27322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02" name="Google Shape;1002;p43"/>
          <p:cNvSpPr/>
          <p:nvPr/>
        </p:nvSpPr>
        <p:spPr>
          <a:xfrm>
            <a:off x="4048224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003" name="Google Shape;1003;p43"/>
          <p:cNvSpPr/>
          <p:nvPr/>
        </p:nvSpPr>
        <p:spPr>
          <a:xfrm>
            <a:off x="4522538" y="24992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04" name="Google Shape;1004;p43"/>
          <p:cNvCxnSpPr>
            <a:stCxn id="1002" idx="3"/>
            <a:endCxn id="1003" idx="1"/>
          </p:cNvCxnSpPr>
          <p:nvPr/>
        </p:nvCxnSpPr>
        <p:spPr>
          <a:xfrm>
            <a:off x="4311024" y="27322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5" name="Google Shape;1005;p43"/>
          <p:cNvCxnSpPr>
            <a:stCxn id="1000" idx="3"/>
            <a:endCxn id="1002" idx="1"/>
          </p:cNvCxnSpPr>
          <p:nvPr/>
        </p:nvCxnSpPr>
        <p:spPr>
          <a:xfrm>
            <a:off x="3836695" y="27322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6" name="Google Shape;1006;p43"/>
          <p:cNvCxnSpPr/>
          <p:nvPr/>
        </p:nvCxnSpPr>
        <p:spPr>
          <a:xfrm rot="10800000">
            <a:off x="6076799" y="21802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7" name="Google Shape;1007;p43"/>
          <p:cNvCxnSpPr>
            <a:stCxn id="1008" idx="0"/>
            <a:endCxn id="993" idx="2"/>
          </p:cNvCxnSpPr>
          <p:nvPr/>
        </p:nvCxnSpPr>
        <p:spPr>
          <a:xfrm rot="10800000">
            <a:off x="1796013" y="2965076"/>
            <a:ext cx="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8" name="Google Shape;1008;p43"/>
          <p:cNvSpPr/>
          <p:nvPr/>
        </p:nvSpPr>
        <p:spPr>
          <a:xfrm>
            <a:off x="1664613" y="374837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9" name="Google Shape;1009;p43"/>
          <p:cNvCxnSpPr>
            <a:stCxn id="1010" idx="0"/>
            <a:endCxn id="994" idx="2"/>
          </p:cNvCxnSpPr>
          <p:nvPr/>
        </p:nvCxnSpPr>
        <p:spPr>
          <a:xfrm rot="10800000">
            <a:off x="2273338" y="2965226"/>
            <a:ext cx="9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0" name="Google Shape;1010;p43"/>
          <p:cNvSpPr/>
          <p:nvPr/>
        </p:nvSpPr>
        <p:spPr>
          <a:xfrm>
            <a:off x="2142838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1" name="Google Shape;1011;p43"/>
          <p:cNvCxnSpPr>
            <a:stCxn id="1012" idx="0"/>
            <a:endCxn id="996" idx="2"/>
          </p:cNvCxnSpPr>
          <p:nvPr/>
        </p:nvCxnSpPr>
        <p:spPr>
          <a:xfrm rot="10800000">
            <a:off x="2750875" y="2965226"/>
            <a:ext cx="3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2" name="Google Shape;1012;p43"/>
          <p:cNvSpPr/>
          <p:nvPr/>
        </p:nvSpPr>
        <p:spPr>
          <a:xfrm>
            <a:off x="2619775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3" name="Google Shape;1013;p43"/>
          <p:cNvCxnSpPr>
            <a:stCxn id="1014" idx="0"/>
            <a:endCxn id="997" idx="2"/>
          </p:cNvCxnSpPr>
          <p:nvPr/>
        </p:nvCxnSpPr>
        <p:spPr>
          <a:xfrm rot="10800000">
            <a:off x="3231038" y="2965226"/>
            <a:ext cx="1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4" name="Google Shape;1014;p43"/>
          <p:cNvSpPr/>
          <p:nvPr/>
        </p:nvSpPr>
        <p:spPr>
          <a:xfrm>
            <a:off x="3101138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5" name="Google Shape;1015;p43"/>
          <p:cNvCxnSpPr>
            <a:stCxn id="1016" idx="0"/>
            <a:endCxn id="1000" idx="2"/>
          </p:cNvCxnSpPr>
          <p:nvPr/>
        </p:nvCxnSpPr>
        <p:spPr>
          <a:xfrm rot="10800000" flipH="1">
            <a:off x="3702463" y="2965226"/>
            <a:ext cx="27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6" name="Google Shape;1016;p43"/>
          <p:cNvSpPr/>
          <p:nvPr/>
        </p:nvSpPr>
        <p:spPr>
          <a:xfrm>
            <a:off x="3571063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7" name="Google Shape;1017;p43"/>
          <p:cNvCxnSpPr>
            <a:stCxn id="1018" idx="0"/>
            <a:endCxn id="1002" idx="2"/>
          </p:cNvCxnSpPr>
          <p:nvPr/>
        </p:nvCxnSpPr>
        <p:spPr>
          <a:xfrm rot="10800000">
            <a:off x="4179725" y="2965226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8" name="Google Shape;1018;p43"/>
          <p:cNvSpPr/>
          <p:nvPr/>
        </p:nvSpPr>
        <p:spPr>
          <a:xfrm>
            <a:off x="4051325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9" name="Google Shape;1019;p43"/>
          <p:cNvCxnSpPr>
            <a:stCxn id="1020" idx="0"/>
            <a:endCxn id="1003" idx="2"/>
          </p:cNvCxnSpPr>
          <p:nvPr/>
        </p:nvCxnSpPr>
        <p:spPr>
          <a:xfrm rot="10800000">
            <a:off x="4654075" y="2965076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0" name="Google Shape;1020;p43"/>
          <p:cNvSpPr/>
          <p:nvPr/>
        </p:nvSpPr>
        <p:spPr>
          <a:xfrm>
            <a:off x="4525675" y="374837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3"/>
          <p:cNvSpPr txBox="1"/>
          <p:nvPr/>
        </p:nvSpPr>
        <p:spPr>
          <a:xfrm>
            <a:off x="2036638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2" name="Google Shape;1022;p43"/>
          <p:cNvSpPr txBox="1"/>
          <p:nvPr/>
        </p:nvSpPr>
        <p:spPr>
          <a:xfrm>
            <a:off x="155862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3" name="Google Shape;1023;p43"/>
          <p:cNvSpPr txBox="1"/>
          <p:nvPr/>
        </p:nvSpPr>
        <p:spPr>
          <a:xfrm>
            <a:off x="2989213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4" name="Google Shape;1024;p43"/>
          <p:cNvSpPr txBox="1"/>
          <p:nvPr/>
        </p:nvSpPr>
        <p:spPr>
          <a:xfrm>
            <a:off x="251577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5" name="Google Shape;1025;p43"/>
          <p:cNvSpPr txBox="1"/>
          <p:nvPr/>
        </p:nvSpPr>
        <p:spPr>
          <a:xfrm>
            <a:off x="347002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6" name="Google Shape;1026;p43"/>
          <p:cNvSpPr txBox="1"/>
          <p:nvPr/>
        </p:nvSpPr>
        <p:spPr>
          <a:xfrm>
            <a:off x="394217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7" name="Google Shape;1027;p43"/>
          <p:cNvSpPr txBox="1"/>
          <p:nvPr/>
        </p:nvSpPr>
        <p:spPr>
          <a:xfrm>
            <a:off x="4417250" y="38605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8" name="Google Shape;1028;p43"/>
          <p:cNvSpPr/>
          <p:nvPr/>
        </p:nvSpPr>
        <p:spPr>
          <a:xfrm>
            <a:off x="1665663" y="1858425"/>
            <a:ext cx="5919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1029" name="Google Shape;1029;p43"/>
          <p:cNvSpPr/>
          <p:nvPr/>
        </p:nvSpPr>
        <p:spPr>
          <a:xfrm>
            <a:off x="1664613" y="1394050"/>
            <a:ext cx="5919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1030" name="Google Shape;1030;p43"/>
          <p:cNvSpPr/>
          <p:nvPr/>
        </p:nvSpPr>
        <p:spPr>
          <a:xfrm>
            <a:off x="4996870" y="24992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31" name="Google Shape;1031;p43"/>
          <p:cNvCxnSpPr>
            <a:endCxn id="1030" idx="1"/>
          </p:cNvCxnSpPr>
          <p:nvPr/>
        </p:nvCxnSpPr>
        <p:spPr>
          <a:xfrm>
            <a:off x="4785370" y="27322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32" name="Google Shape;1032;p43"/>
          <p:cNvSpPr/>
          <p:nvPr/>
        </p:nvSpPr>
        <p:spPr>
          <a:xfrm>
            <a:off x="5471199" y="24992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033" name="Google Shape;1033;p43"/>
          <p:cNvSpPr/>
          <p:nvPr/>
        </p:nvSpPr>
        <p:spPr>
          <a:xfrm>
            <a:off x="5945513" y="24992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34" name="Google Shape;1034;p43"/>
          <p:cNvCxnSpPr>
            <a:stCxn id="1032" idx="3"/>
            <a:endCxn id="1033" idx="1"/>
          </p:cNvCxnSpPr>
          <p:nvPr/>
        </p:nvCxnSpPr>
        <p:spPr>
          <a:xfrm>
            <a:off x="5733999" y="27322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35" name="Google Shape;1035;p43"/>
          <p:cNvCxnSpPr>
            <a:stCxn id="1030" idx="3"/>
            <a:endCxn id="1032" idx="1"/>
          </p:cNvCxnSpPr>
          <p:nvPr/>
        </p:nvCxnSpPr>
        <p:spPr>
          <a:xfrm>
            <a:off x="5259670" y="27322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36" name="Google Shape;1036;p43"/>
          <p:cNvCxnSpPr>
            <a:stCxn id="1037" idx="0"/>
            <a:endCxn id="1030" idx="2"/>
          </p:cNvCxnSpPr>
          <p:nvPr/>
        </p:nvCxnSpPr>
        <p:spPr>
          <a:xfrm rot="10800000" flipH="1">
            <a:off x="5126950" y="2965113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7" name="Google Shape;1037;p43"/>
          <p:cNvSpPr/>
          <p:nvPr/>
        </p:nvSpPr>
        <p:spPr>
          <a:xfrm>
            <a:off x="4995550" y="374841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8" name="Google Shape;1038;p43"/>
          <p:cNvCxnSpPr>
            <a:stCxn id="1039" idx="0"/>
            <a:endCxn id="1032" idx="2"/>
          </p:cNvCxnSpPr>
          <p:nvPr/>
        </p:nvCxnSpPr>
        <p:spPr>
          <a:xfrm rot="10800000">
            <a:off x="5602713" y="2965113"/>
            <a:ext cx="4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9" name="Google Shape;1039;p43"/>
          <p:cNvSpPr/>
          <p:nvPr/>
        </p:nvSpPr>
        <p:spPr>
          <a:xfrm>
            <a:off x="5475813" y="374841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0" name="Google Shape;1040;p43"/>
          <p:cNvCxnSpPr>
            <a:stCxn id="1041" idx="0"/>
            <a:endCxn id="1033" idx="2"/>
          </p:cNvCxnSpPr>
          <p:nvPr/>
        </p:nvCxnSpPr>
        <p:spPr>
          <a:xfrm rot="10800000" flipH="1">
            <a:off x="6075650" y="2964963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1" name="Google Shape;1041;p43"/>
          <p:cNvSpPr/>
          <p:nvPr/>
        </p:nvSpPr>
        <p:spPr>
          <a:xfrm>
            <a:off x="5944250" y="374826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3"/>
          <p:cNvSpPr txBox="1"/>
          <p:nvPr/>
        </p:nvSpPr>
        <p:spPr>
          <a:xfrm>
            <a:off x="4894538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43" name="Google Shape;1043;p43"/>
          <p:cNvSpPr txBox="1"/>
          <p:nvPr/>
        </p:nvSpPr>
        <p:spPr>
          <a:xfrm>
            <a:off x="5363713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44" name="Google Shape;1044;p43"/>
          <p:cNvSpPr txBox="1"/>
          <p:nvPr/>
        </p:nvSpPr>
        <p:spPr>
          <a:xfrm>
            <a:off x="5844688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45" name="Google Shape;1045;p43"/>
          <p:cNvSpPr/>
          <p:nvPr/>
        </p:nvSpPr>
        <p:spPr>
          <a:xfrm>
            <a:off x="6682663" y="2572825"/>
            <a:ext cx="9027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1046" name="Google Shape;1046;p43"/>
          <p:cNvCxnSpPr/>
          <p:nvPr/>
        </p:nvCxnSpPr>
        <p:spPr>
          <a:xfrm rot="10800000" flipH="1">
            <a:off x="1798488" y="2899150"/>
            <a:ext cx="4980000" cy="225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47" name="Google Shape;1047;p43"/>
          <p:cNvCxnSpPr/>
          <p:nvPr/>
        </p:nvCxnSpPr>
        <p:spPr>
          <a:xfrm rot="10800000" flipH="1">
            <a:off x="2273338" y="2899125"/>
            <a:ext cx="4580700" cy="2670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48" name="Google Shape;1048;p43"/>
          <p:cNvCxnSpPr/>
          <p:nvPr/>
        </p:nvCxnSpPr>
        <p:spPr>
          <a:xfrm rot="10800000" flipH="1">
            <a:off x="2750963" y="2899075"/>
            <a:ext cx="4178700" cy="3246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49" name="Google Shape;1049;p43"/>
          <p:cNvCxnSpPr/>
          <p:nvPr/>
        </p:nvCxnSpPr>
        <p:spPr>
          <a:xfrm rot="10800000" flipH="1">
            <a:off x="3236388" y="2898938"/>
            <a:ext cx="3785700" cy="3759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0" name="Google Shape;1050;p43"/>
          <p:cNvCxnSpPr/>
          <p:nvPr/>
        </p:nvCxnSpPr>
        <p:spPr>
          <a:xfrm rot="10800000" flipH="1">
            <a:off x="3710738" y="2899163"/>
            <a:ext cx="3395400" cy="4551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1" name="Google Shape;1051;p43"/>
          <p:cNvCxnSpPr/>
          <p:nvPr/>
        </p:nvCxnSpPr>
        <p:spPr>
          <a:xfrm rot="10800000" flipH="1">
            <a:off x="4175088" y="2897650"/>
            <a:ext cx="3010500" cy="5043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2" name="Google Shape;1052;p43"/>
          <p:cNvCxnSpPr/>
          <p:nvPr/>
        </p:nvCxnSpPr>
        <p:spPr>
          <a:xfrm rot="10800000" flipH="1">
            <a:off x="4660588" y="2897550"/>
            <a:ext cx="2600700" cy="573000"/>
          </a:xfrm>
          <a:prstGeom prst="bentConnector3">
            <a:avLst>
              <a:gd name="adj1" fmla="val 1001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3" name="Google Shape;1053;p43"/>
          <p:cNvCxnSpPr/>
          <p:nvPr/>
        </p:nvCxnSpPr>
        <p:spPr>
          <a:xfrm rot="10800000" flipH="1">
            <a:off x="5133238" y="2897600"/>
            <a:ext cx="2216700" cy="6243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4" name="Google Shape;1054;p43"/>
          <p:cNvCxnSpPr/>
          <p:nvPr/>
        </p:nvCxnSpPr>
        <p:spPr>
          <a:xfrm rot="10800000" flipH="1">
            <a:off x="5597938" y="2897600"/>
            <a:ext cx="1827600" cy="6768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5" name="Google Shape;1055;p43"/>
          <p:cNvCxnSpPr/>
          <p:nvPr/>
        </p:nvCxnSpPr>
        <p:spPr>
          <a:xfrm rot="10800000" flipH="1">
            <a:off x="6075538" y="2897600"/>
            <a:ext cx="1429500" cy="7302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6" name="Google Shape;1056;p43"/>
          <p:cNvCxnSpPr/>
          <p:nvPr/>
        </p:nvCxnSpPr>
        <p:spPr>
          <a:xfrm rot="10800000" flipH="1">
            <a:off x="7134024" y="2185820"/>
            <a:ext cx="1500" cy="387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7" name="Google Shape;1057;p43"/>
          <p:cNvCxnSpPr/>
          <p:nvPr/>
        </p:nvCxnSpPr>
        <p:spPr>
          <a:xfrm rot="10800000">
            <a:off x="5607224" y="218887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8" name="Google Shape;1058;p43"/>
          <p:cNvCxnSpPr>
            <a:stCxn id="1030" idx="0"/>
          </p:cNvCxnSpPr>
          <p:nvPr/>
        </p:nvCxnSpPr>
        <p:spPr>
          <a:xfrm rot="10800000">
            <a:off x="5126770" y="2177383"/>
            <a:ext cx="1500" cy="32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9" name="Google Shape;1059;p43"/>
          <p:cNvCxnSpPr>
            <a:stCxn id="1003" idx="0"/>
          </p:cNvCxnSpPr>
          <p:nvPr/>
        </p:nvCxnSpPr>
        <p:spPr>
          <a:xfrm rot="10800000">
            <a:off x="4647638" y="2185745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0" name="Google Shape;1060;p43"/>
          <p:cNvCxnSpPr/>
          <p:nvPr/>
        </p:nvCxnSpPr>
        <p:spPr>
          <a:xfrm rot="10800000">
            <a:off x="4179624" y="21860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1" name="Google Shape;1061;p43"/>
          <p:cNvCxnSpPr/>
          <p:nvPr/>
        </p:nvCxnSpPr>
        <p:spPr>
          <a:xfrm rot="10800000">
            <a:off x="3221599" y="21802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2" name="Google Shape;1062;p43"/>
          <p:cNvCxnSpPr/>
          <p:nvPr/>
        </p:nvCxnSpPr>
        <p:spPr>
          <a:xfrm rot="10800000">
            <a:off x="3711599" y="21860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3" name="Google Shape;1063;p43"/>
          <p:cNvCxnSpPr>
            <a:stCxn id="996" idx="0"/>
          </p:cNvCxnSpPr>
          <p:nvPr/>
        </p:nvCxnSpPr>
        <p:spPr>
          <a:xfrm rot="10800000">
            <a:off x="2748230" y="2185820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4" name="Google Shape;1064;p43"/>
          <p:cNvCxnSpPr/>
          <p:nvPr/>
        </p:nvCxnSpPr>
        <p:spPr>
          <a:xfrm rot="10800000">
            <a:off x="2274855" y="2181570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5" name="Google Shape;1065;p43"/>
          <p:cNvCxnSpPr/>
          <p:nvPr/>
        </p:nvCxnSpPr>
        <p:spPr>
          <a:xfrm rot="10800000">
            <a:off x="1801480" y="2182808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4"/>
          <p:cNvSpPr/>
          <p:nvPr/>
        </p:nvSpPr>
        <p:spPr>
          <a:xfrm>
            <a:off x="1740275" y="29530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071" name="Google Shape;1071;p44"/>
          <p:cNvSpPr/>
          <p:nvPr/>
        </p:nvSpPr>
        <p:spPr>
          <a:xfrm>
            <a:off x="2217726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72" name="Google Shape;1072;p44"/>
          <p:cNvCxnSpPr>
            <a:stCxn id="1070" idx="3"/>
            <a:endCxn id="1071" idx="1"/>
          </p:cNvCxnSpPr>
          <p:nvPr/>
        </p:nvCxnSpPr>
        <p:spPr>
          <a:xfrm>
            <a:off x="2003075" y="318602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73" name="Google Shape;1073;p44"/>
          <p:cNvSpPr/>
          <p:nvPr/>
        </p:nvSpPr>
        <p:spPr>
          <a:xfrm>
            <a:off x="2695180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074" name="Google Shape;1074;p44"/>
          <p:cNvSpPr/>
          <p:nvPr/>
        </p:nvSpPr>
        <p:spPr>
          <a:xfrm>
            <a:off x="3175206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75" name="Google Shape;1075;p44"/>
          <p:cNvCxnSpPr>
            <a:stCxn id="1073" idx="3"/>
            <a:endCxn id="1074" idx="1"/>
          </p:cNvCxnSpPr>
          <p:nvPr/>
        </p:nvCxnSpPr>
        <p:spPr>
          <a:xfrm>
            <a:off x="2957980" y="3186095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76" name="Google Shape;1076;p44"/>
          <p:cNvCxnSpPr>
            <a:stCxn id="1071" idx="3"/>
            <a:endCxn id="1073" idx="1"/>
          </p:cNvCxnSpPr>
          <p:nvPr/>
        </p:nvCxnSpPr>
        <p:spPr>
          <a:xfrm>
            <a:off x="2480526" y="31860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77" name="Google Shape;1077;p44"/>
          <p:cNvSpPr/>
          <p:nvPr/>
        </p:nvSpPr>
        <p:spPr>
          <a:xfrm>
            <a:off x="3649545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78" name="Google Shape;1078;p44"/>
          <p:cNvCxnSpPr>
            <a:stCxn id="1074" idx="3"/>
            <a:endCxn id="1077" idx="1"/>
          </p:cNvCxnSpPr>
          <p:nvPr/>
        </p:nvCxnSpPr>
        <p:spPr>
          <a:xfrm>
            <a:off x="3438006" y="31860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79" name="Google Shape;1079;p44"/>
          <p:cNvSpPr/>
          <p:nvPr/>
        </p:nvSpPr>
        <p:spPr>
          <a:xfrm>
            <a:off x="4123874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080" name="Google Shape;1080;p44"/>
          <p:cNvSpPr/>
          <p:nvPr/>
        </p:nvSpPr>
        <p:spPr>
          <a:xfrm>
            <a:off x="4598188" y="29530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81" name="Google Shape;1081;p44"/>
          <p:cNvCxnSpPr>
            <a:stCxn id="1079" idx="3"/>
            <a:endCxn id="1080" idx="1"/>
          </p:cNvCxnSpPr>
          <p:nvPr/>
        </p:nvCxnSpPr>
        <p:spPr>
          <a:xfrm>
            <a:off x="4386674" y="31860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82" name="Google Shape;1082;p44"/>
          <p:cNvCxnSpPr>
            <a:stCxn id="1077" idx="3"/>
            <a:endCxn id="1079" idx="1"/>
          </p:cNvCxnSpPr>
          <p:nvPr/>
        </p:nvCxnSpPr>
        <p:spPr>
          <a:xfrm>
            <a:off x="3912345" y="31860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83" name="Google Shape;1083;p44"/>
          <p:cNvCxnSpPr/>
          <p:nvPr/>
        </p:nvCxnSpPr>
        <p:spPr>
          <a:xfrm rot="10800000">
            <a:off x="6152449" y="26341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4" name="Google Shape;1084;p44"/>
          <p:cNvCxnSpPr>
            <a:stCxn id="1085" idx="0"/>
            <a:endCxn id="1070" idx="2"/>
          </p:cNvCxnSpPr>
          <p:nvPr/>
        </p:nvCxnSpPr>
        <p:spPr>
          <a:xfrm rot="10800000">
            <a:off x="1871663" y="3418901"/>
            <a:ext cx="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5" name="Google Shape;1085;p44"/>
          <p:cNvSpPr/>
          <p:nvPr/>
        </p:nvSpPr>
        <p:spPr>
          <a:xfrm>
            <a:off x="1740263" y="42022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6" name="Google Shape;1086;p44"/>
          <p:cNvCxnSpPr>
            <a:stCxn id="1087" idx="0"/>
            <a:endCxn id="1071" idx="2"/>
          </p:cNvCxnSpPr>
          <p:nvPr/>
        </p:nvCxnSpPr>
        <p:spPr>
          <a:xfrm rot="10800000">
            <a:off x="2348988" y="3419051"/>
            <a:ext cx="9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7" name="Google Shape;1087;p44"/>
          <p:cNvSpPr/>
          <p:nvPr/>
        </p:nvSpPr>
        <p:spPr>
          <a:xfrm>
            <a:off x="2218488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8" name="Google Shape;1088;p44"/>
          <p:cNvCxnSpPr>
            <a:stCxn id="1089" idx="0"/>
            <a:endCxn id="1073" idx="2"/>
          </p:cNvCxnSpPr>
          <p:nvPr/>
        </p:nvCxnSpPr>
        <p:spPr>
          <a:xfrm rot="10800000">
            <a:off x="2826525" y="3419051"/>
            <a:ext cx="3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9" name="Google Shape;1089;p44"/>
          <p:cNvSpPr/>
          <p:nvPr/>
        </p:nvSpPr>
        <p:spPr>
          <a:xfrm>
            <a:off x="2695425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0" name="Google Shape;1090;p44"/>
          <p:cNvCxnSpPr>
            <a:stCxn id="1091" idx="0"/>
            <a:endCxn id="1074" idx="2"/>
          </p:cNvCxnSpPr>
          <p:nvPr/>
        </p:nvCxnSpPr>
        <p:spPr>
          <a:xfrm rot="10800000">
            <a:off x="3306688" y="3419051"/>
            <a:ext cx="1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1" name="Google Shape;1091;p44"/>
          <p:cNvSpPr/>
          <p:nvPr/>
        </p:nvSpPr>
        <p:spPr>
          <a:xfrm>
            <a:off x="3176788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2" name="Google Shape;1092;p44"/>
          <p:cNvCxnSpPr>
            <a:stCxn id="1093" idx="0"/>
            <a:endCxn id="1077" idx="2"/>
          </p:cNvCxnSpPr>
          <p:nvPr/>
        </p:nvCxnSpPr>
        <p:spPr>
          <a:xfrm rot="10800000" flipH="1">
            <a:off x="3778113" y="3419051"/>
            <a:ext cx="27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3" name="Google Shape;1093;p44"/>
          <p:cNvSpPr/>
          <p:nvPr/>
        </p:nvSpPr>
        <p:spPr>
          <a:xfrm>
            <a:off x="3646713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4" name="Google Shape;1094;p44"/>
          <p:cNvCxnSpPr>
            <a:stCxn id="1095" idx="0"/>
            <a:endCxn id="1079" idx="2"/>
          </p:cNvCxnSpPr>
          <p:nvPr/>
        </p:nvCxnSpPr>
        <p:spPr>
          <a:xfrm rot="10800000">
            <a:off x="4255375" y="341905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5" name="Google Shape;1095;p44"/>
          <p:cNvSpPr/>
          <p:nvPr/>
        </p:nvSpPr>
        <p:spPr>
          <a:xfrm>
            <a:off x="4126975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6" name="Google Shape;1096;p44"/>
          <p:cNvCxnSpPr>
            <a:stCxn id="1097" idx="0"/>
            <a:endCxn id="1080" idx="2"/>
          </p:cNvCxnSpPr>
          <p:nvPr/>
        </p:nvCxnSpPr>
        <p:spPr>
          <a:xfrm rot="10800000">
            <a:off x="4729725" y="341890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7" name="Google Shape;1097;p44"/>
          <p:cNvSpPr/>
          <p:nvPr/>
        </p:nvSpPr>
        <p:spPr>
          <a:xfrm>
            <a:off x="4601325" y="42022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4"/>
          <p:cNvSpPr txBox="1"/>
          <p:nvPr/>
        </p:nvSpPr>
        <p:spPr>
          <a:xfrm>
            <a:off x="2112288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99" name="Google Shape;1099;p44"/>
          <p:cNvSpPr txBox="1"/>
          <p:nvPr/>
        </p:nvSpPr>
        <p:spPr>
          <a:xfrm>
            <a:off x="163427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0" name="Google Shape;1100;p44"/>
          <p:cNvSpPr txBox="1"/>
          <p:nvPr/>
        </p:nvSpPr>
        <p:spPr>
          <a:xfrm>
            <a:off x="3064863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1" name="Google Shape;1101;p44"/>
          <p:cNvSpPr txBox="1"/>
          <p:nvPr/>
        </p:nvSpPr>
        <p:spPr>
          <a:xfrm>
            <a:off x="259142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2" name="Google Shape;1102;p44"/>
          <p:cNvSpPr txBox="1"/>
          <p:nvPr/>
        </p:nvSpPr>
        <p:spPr>
          <a:xfrm>
            <a:off x="354567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3" name="Google Shape;1103;p44"/>
          <p:cNvSpPr txBox="1"/>
          <p:nvPr/>
        </p:nvSpPr>
        <p:spPr>
          <a:xfrm>
            <a:off x="401782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4" name="Google Shape;1104;p44"/>
          <p:cNvSpPr txBox="1"/>
          <p:nvPr/>
        </p:nvSpPr>
        <p:spPr>
          <a:xfrm>
            <a:off x="4492900" y="43143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5" name="Google Shape;1105;p44"/>
          <p:cNvSpPr/>
          <p:nvPr/>
        </p:nvSpPr>
        <p:spPr>
          <a:xfrm>
            <a:off x="1753838" y="894525"/>
            <a:ext cx="5919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1106" name="Google Shape;1106;p44"/>
          <p:cNvSpPr/>
          <p:nvPr/>
        </p:nvSpPr>
        <p:spPr>
          <a:xfrm>
            <a:off x="1752788" y="430150"/>
            <a:ext cx="5919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1107" name="Google Shape;1107;p44"/>
          <p:cNvSpPr/>
          <p:nvPr/>
        </p:nvSpPr>
        <p:spPr>
          <a:xfrm>
            <a:off x="5072520" y="2953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08" name="Google Shape;1108;p44"/>
          <p:cNvCxnSpPr>
            <a:endCxn id="1107" idx="1"/>
          </p:cNvCxnSpPr>
          <p:nvPr/>
        </p:nvCxnSpPr>
        <p:spPr>
          <a:xfrm>
            <a:off x="4861020" y="31860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09" name="Google Shape;1109;p44"/>
          <p:cNvSpPr/>
          <p:nvPr/>
        </p:nvSpPr>
        <p:spPr>
          <a:xfrm>
            <a:off x="5546849" y="2953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10" name="Google Shape;1110;p44"/>
          <p:cNvSpPr/>
          <p:nvPr/>
        </p:nvSpPr>
        <p:spPr>
          <a:xfrm>
            <a:off x="6021163" y="29530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11" name="Google Shape;1111;p44"/>
          <p:cNvCxnSpPr>
            <a:stCxn id="1109" idx="3"/>
            <a:endCxn id="1110" idx="1"/>
          </p:cNvCxnSpPr>
          <p:nvPr/>
        </p:nvCxnSpPr>
        <p:spPr>
          <a:xfrm>
            <a:off x="5809649" y="31860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12" name="Google Shape;1112;p44"/>
          <p:cNvCxnSpPr>
            <a:stCxn id="1107" idx="3"/>
            <a:endCxn id="1109" idx="1"/>
          </p:cNvCxnSpPr>
          <p:nvPr/>
        </p:nvCxnSpPr>
        <p:spPr>
          <a:xfrm>
            <a:off x="5335320" y="31860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13" name="Google Shape;1113;p44"/>
          <p:cNvCxnSpPr>
            <a:stCxn id="1114" idx="0"/>
            <a:endCxn id="1107" idx="2"/>
          </p:cNvCxnSpPr>
          <p:nvPr/>
        </p:nvCxnSpPr>
        <p:spPr>
          <a:xfrm rot="10800000" flipH="1">
            <a:off x="5202600" y="341893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4" name="Google Shape;1114;p44"/>
          <p:cNvSpPr/>
          <p:nvPr/>
        </p:nvSpPr>
        <p:spPr>
          <a:xfrm>
            <a:off x="5071200" y="42022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5" name="Google Shape;1115;p44"/>
          <p:cNvCxnSpPr>
            <a:stCxn id="1116" idx="0"/>
            <a:endCxn id="1109" idx="2"/>
          </p:cNvCxnSpPr>
          <p:nvPr/>
        </p:nvCxnSpPr>
        <p:spPr>
          <a:xfrm rot="10800000">
            <a:off x="5678363" y="3418938"/>
            <a:ext cx="4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6" name="Google Shape;1116;p44"/>
          <p:cNvSpPr/>
          <p:nvPr/>
        </p:nvSpPr>
        <p:spPr>
          <a:xfrm>
            <a:off x="5551463" y="42022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7" name="Google Shape;1117;p44"/>
          <p:cNvCxnSpPr>
            <a:stCxn id="1118" idx="0"/>
            <a:endCxn id="1110" idx="2"/>
          </p:cNvCxnSpPr>
          <p:nvPr/>
        </p:nvCxnSpPr>
        <p:spPr>
          <a:xfrm rot="10800000" flipH="1">
            <a:off x="6151300" y="341878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8" name="Google Shape;1118;p44"/>
          <p:cNvSpPr/>
          <p:nvPr/>
        </p:nvSpPr>
        <p:spPr>
          <a:xfrm>
            <a:off x="6019900" y="42020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4"/>
          <p:cNvSpPr txBox="1"/>
          <p:nvPr/>
        </p:nvSpPr>
        <p:spPr>
          <a:xfrm>
            <a:off x="4970188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20" name="Google Shape;1120;p44"/>
          <p:cNvSpPr txBox="1"/>
          <p:nvPr/>
        </p:nvSpPr>
        <p:spPr>
          <a:xfrm>
            <a:off x="5439363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21" name="Google Shape;1121;p44"/>
          <p:cNvSpPr txBox="1"/>
          <p:nvPr/>
        </p:nvSpPr>
        <p:spPr>
          <a:xfrm>
            <a:off x="5920338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22" name="Google Shape;1122;p44"/>
          <p:cNvSpPr/>
          <p:nvPr/>
        </p:nvSpPr>
        <p:spPr>
          <a:xfrm>
            <a:off x="6758313" y="3026650"/>
            <a:ext cx="9027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1123" name="Google Shape;1123;p44"/>
          <p:cNvCxnSpPr/>
          <p:nvPr/>
        </p:nvCxnSpPr>
        <p:spPr>
          <a:xfrm rot="10800000" flipH="1">
            <a:off x="1874138" y="3352975"/>
            <a:ext cx="4980000" cy="225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4" name="Google Shape;1124;p44"/>
          <p:cNvCxnSpPr/>
          <p:nvPr/>
        </p:nvCxnSpPr>
        <p:spPr>
          <a:xfrm rot="10800000" flipH="1">
            <a:off x="2348988" y="3352950"/>
            <a:ext cx="4580700" cy="2670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5" name="Google Shape;1125;p44"/>
          <p:cNvCxnSpPr/>
          <p:nvPr/>
        </p:nvCxnSpPr>
        <p:spPr>
          <a:xfrm rot="10800000" flipH="1">
            <a:off x="2826613" y="3352900"/>
            <a:ext cx="4178700" cy="3246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6" name="Google Shape;1126;p44"/>
          <p:cNvCxnSpPr/>
          <p:nvPr/>
        </p:nvCxnSpPr>
        <p:spPr>
          <a:xfrm rot="10800000" flipH="1">
            <a:off x="3312038" y="3352763"/>
            <a:ext cx="3785700" cy="3759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7" name="Google Shape;1127;p44"/>
          <p:cNvCxnSpPr/>
          <p:nvPr/>
        </p:nvCxnSpPr>
        <p:spPr>
          <a:xfrm rot="10800000" flipH="1">
            <a:off x="3786388" y="3352988"/>
            <a:ext cx="3395400" cy="4551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8" name="Google Shape;1128;p44"/>
          <p:cNvCxnSpPr/>
          <p:nvPr/>
        </p:nvCxnSpPr>
        <p:spPr>
          <a:xfrm rot="10800000" flipH="1">
            <a:off x="4250738" y="3351475"/>
            <a:ext cx="3010500" cy="5043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9" name="Google Shape;1129;p44"/>
          <p:cNvCxnSpPr/>
          <p:nvPr/>
        </p:nvCxnSpPr>
        <p:spPr>
          <a:xfrm rot="10800000" flipH="1">
            <a:off x="4736238" y="3351375"/>
            <a:ext cx="2600700" cy="573000"/>
          </a:xfrm>
          <a:prstGeom prst="bentConnector3">
            <a:avLst>
              <a:gd name="adj1" fmla="val 1001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30" name="Google Shape;1130;p44"/>
          <p:cNvCxnSpPr/>
          <p:nvPr/>
        </p:nvCxnSpPr>
        <p:spPr>
          <a:xfrm rot="10800000" flipH="1">
            <a:off x="5208888" y="3351425"/>
            <a:ext cx="2216700" cy="6243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31" name="Google Shape;1131;p44"/>
          <p:cNvCxnSpPr/>
          <p:nvPr/>
        </p:nvCxnSpPr>
        <p:spPr>
          <a:xfrm rot="10800000" flipH="1">
            <a:off x="5673588" y="3351425"/>
            <a:ext cx="1827600" cy="6768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32" name="Google Shape;1132;p44"/>
          <p:cNvCxnSpPr/>
          <p:nvPr/>
        </p:nvCxnSpPr>
        <p:spPr>
          <a:xfrm rot="10800000" flipH="1">
            <a:off x="6151188" y="3351425"/>
            <a:ext cx="1429500" cy="7302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33" name="Google Shape;1133;p44"/>
          <p:cNvCxnSpPr/>
          <p:nvPr/>
        </p:nvCxnSpPr>
        <p:spPr>
          <a:xfrm rot="10800000">
            <a:off x="7202774" y="1219145"/>
            <a:ext cx="6900" cy="180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4" name="Google Shape;1134;p44"/>
          <p:cNvSpPr/>
          <p:nvPr/>
        </p:nvSpPr>
        <p:spPr>
          <a:xfrm>
            <a:off x="1740275" y="1532750"/>
            <a:ext cx="4580700" cy="318900"/>
          </a:xfrm>
          <a:prstGeom prst="rect">
            <a:avLst/>
          </a:prstGeom>
          <a:solidFill>
            <a:srgbClr val="FFD5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cxnSp>
        <p:nvCxnSpPr>
          <p:cNvPr id="1135" name="Google Shape;1135;p44"/>
          <p:cNvCxnSpPr/>
          <p:nvPr/>
        </p:nvCxnSpPr>
        <p:spPr>
          <a:xfrm rot="10800000">
            <a:off x="5682874" y="26426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6" name="Google Shape;1136;p44"/>
          <p:cNvCxnSpPr>
            <a:stCxn id="1107" idx="0"/>
          </p:cNvCxnSpPr>
          <p:nvPr/>
        </p:nvCxnSpPr>
        <p:spPr>
          <a:xfrm rot="10800000">
            <a:off x="5202420" y="2631208"/>
            <a:ext cx="1500" cy="32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7" name="Google Shape;1137;p44"/>
          <p:cNvCxnSpPr>
            <a:stCxn id="1080" idx="0"/>
          </p:cNvCxnSpPr>
          <p:nvPr/>
        </p:nvCxnSpPr>
        <p:spPr>
          <a:xfrm rot="10800000">
            <a:off x="4723288" y="2639570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8" name="Google Shape;1138;p44"/>
          <p:cNvCxnSpPr/>
          <p:nvPr/>
        </p:nvCxnSpPr>
        <p:spPr>
          <a:xfrm rot="10800000">
            <a:off x="4255274" y="26398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9" name="Google Shape;1139;p44"/>
          <p:cNvCxnSpPr/>
          <p:nvPr/>
        </p:nvCxnSpPr>
        <p:spPr>
          <a:xfrm rot="10800000">
            <a:off x="3297249" y="26341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0" name="Google Shape;1140;p44"/>
          <p:cNvCxnSpPr/>
          <p:nvPr/>
        </p:nvCxnSpPr>
        <p:spPr>
          <a:xfrm rot="10800000">
            <a:off x="3787249" y="26398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1" name="Google Shape;1141;p44"/>
          <p:cNvCxnSpPr>
            <a:stCxn id="1073" idx="0"/>
          </p:cNvCxnSpPr>
          <p:nvPr/>
        </p:nvCxnSpPr>
        <p:spPr>
          <a:xfrm rot="10800000">
            <a:off x="2823880" y="263964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2" name="Google Shape;1142;p44"/>
          <p:cNvCxnSpPr/>
          <p:nvPr/>
        </p:nvCxnSpPr>
        <p:spPr>
          <a:xfrm rot="10800000">
            <a:off x="2350505" y="263539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3" name="Google Shape;1143;p44"/>
          <p:cNvCxnSpPr/>
          <p:nvPr/>
        </p:nvCxnSpPr>
        <p:spPr>
          <a:xfrm rot="10800000">
            <a:off x="1877130" y="2636633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4" name="Google Shape;1144;p44"/>
          <p:cNvCxnSpPr/>
          <p:nvPr/>
        </p:nvCxnSpPr>
        <p:spPr>
          <a:xfrm rot="10800000">
            <a:off x="3992313" y="1219120"/>
            <a:ext cx="1800" cy="30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5" name="Google Shape;1145;p44"/>
          <p:cNvSpPr/>
          <p:nvPr/>
        </p:nvSpPr>
        <p:spPr>
          <a:xfrm>
            <a:off x="1740275" y="21706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46" name="Google Shape;1146;p44"/>
          <p:cNvSpPr/>
          <p:nvPr/>
        </p:nvSpPr>
        <p:spPr>
          <a:xfrm>
            <a:off x="2217726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47" name="Google Shape;1147;p44"/>
          <p:cNvCxnSpPr>
            <a:stCxn id="1145" idx="3"/>
            <a:endCxn id="1146" idx="1"/>
          </p:cNvCxnSpPr>
          <p:nvPr/>
        </p:nvCxnSpPr>
        <p:spPr>
          <a:xfrm>
            <a:off x="2003075" y="2403583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48" name="Google Shape;1148;p44"/>
          <p:cNvSpPr/>
          <p:nvPr/>
        </p:nvSpPr>
        <p:spPr>
          <a:xfrm>
            <a:off x="2695180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49" name="Google Shape;1149;p44"/>
          <p:cNvSpPr/>
          <p:nvPr/>
        </p:nvSpPr>
        <p:spPr>
          <a:xfrm>
            <a:off x="3175206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50" name="Google Shape;1150;p44"/>
          <p:cNvCxnSpPr>
            <a:stCxn id="1148" idx="3"/>
            <a:endCxn id="1149" idx="1"/>
          </p:cNvCxnSpPr>
          <p:nvPr/>
        </p:nvCxnSpPr>
        <p:spPr>
          <a:xfrm>
            <a:off x="2957980" y="2403658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51" name="Google Shape;1151;p44"/>
          <p:cNvCxnSpPr>
            <a:stCxn id="1146" idx="3"/>
            <a:endCxn id="1148" idx="1"/>
          </p:cNvCxnSpPr>
          <p:nvPr/>
        </p:nvCxnSpPr>
        <p:spPr>
          <a:xfrm>
            <a:off x="2480526" y="2403658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52" name="Google Shape;1152;p44"/>
          <p:cNvSpPr/>
          <p:nvPr/>
        </p:nvSpPr>
        <p:spPr>
          <a:xfrm>
            <a:off x="3649545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53" name="Google Shape;1153;p44"/>
          <p:cNvCxnSpPr>
            <a:stCxn id="1149" idx="3"/>
            <a:endCxn id="1152" idx="1"/>
          </p:cNvCxnSpPr>
          <p:nvPr/>
        </p:nvCxnSpPr>
        <p:spPr>
          <a:xfrm>
            <a:off x="3438006" y="24036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54" name="Google Shape;1154;p44"/>
          <p:cNvSpPr/>
          <p:nvPr/>
        </p:nvSpPr>
        <p:spPr>
          <a:xfrm>
            <a:off x="4123874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55" name="Google Shape;1155;p44"/>
          <p:cNvSpPr/>
          <p:nvPr/>
        </p:nvSpPr>
        <p:spPr>
          <a:xfrm>
            <a:off x="4598188" y="21706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56" name="Google Shape;1156;p44"/>
          <p:cNvCxnSpPr>
            <a:stCxn id="1154" idx="3"/>
            <a:endCxn id="1155" idx="1"/>
          </p:cNvCxnSpPr>
          <p:nvPr/>
        </p:nvCxnSpPr>
        <p:spPr>
          <a:xfrm>
            <a:off x="4386674" y="24036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57" name="Google Shape;1157;p44"/>
          <p:cNvCxnSpPr>
            <a:stCxn id="1152" idx="3"/>
            <a:endCxn id="1154" idx="1"/>
          </p:cNvCxnSpPr>
          <p:nvPr/>
        </p:nvCxnSpPr>
        <p:spPr>
          <a:xfrm>
            <a:off x="3912345" y="24036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58" name="Google Shape;1158;p44"/>
          <p:cNvCxnSpPr/>
          <p:nvPr/>
        </p:nvCxnSpPr>
        <p:spPr>
          <a:xfrm rot="10800000">
            <a:off x="6152449" y="1851683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9" name="Google Shape;1159;p44"/>
          <p:cNvSpPr/>
          <p:nvPr/>
        </p:nvSpPr>
        <p:spPr>
          <a:xfrm>
            <a:off x="5072520" y="21706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60" name="Google Shape;1160;p44"/>
          <p:cNvCxnSpPr>
            <a:endCxn id="1159" idx="1"/>
          </p:cNvCxnSpPr>
          <p:nvPr/>
        </p:nvCxnSpPr>
        <p:spPr>
          <a:xfrm>
            <a:off x="4861020" y="240362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61" name="Google Shape;1161;p44"/>
          <p:cNvSpPr/>
          <p:nvPr/>
        </p:nvSpPr>
        <p:spPr>
          <a:xfrm>
            <a:off x="5546849" y="21706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62" name="Google Shape;1162;p44"/>
          <p:cNvSpPr/>
          <p:nvPr/>
        </p:nvSpPr>
        <p:spPr>
          <a:xfrm>
            <a:off x="6021163" y="217059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63" name="Google Shape;1163;p44"/>
          <p:cNvCxnSpPr>
            <a:stCxn id="1161" idx="3"/>
            <a:endCxn id="1162" idx="1"/>
          </p:cNvCxnSpPr>
          <p:nvPr/>
        </p:nvCxnSpPr>
        <p:spPr>
          <a:xfrm>
            <a:off x="5809649" y="240362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64" name="Google Shape;1164;p44"/>
          <p:cNvCxnSpPr>
            <a:stCxn id="1159" idx="3"/>
            <a:endCxn id="1161" idx="1"/>
          </p:cNvCxnSpPr>
          <p:nvPr/>
        </p:nvCxnSpPr>
        <p:spPr>
          <a:xfrm>
            <a:off x="5335320" y="240362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65" name="Google Shape;1165;p44"/>
          <p:cNvCxnSpPr/>
          <p:nvPr/>
        </p:nvCxnSpPr>
        <p:spPr>
          <a:xfrm rot="10800000">
            <a:off x="5682874" y="18602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6" name="Google Shape;1166;p44"/>
          <p:cNvCxnSpPr>
            <a:stCxn id="1159" idx="0"/>
          </p:cNvCxnSpPr>
          <p:nvPr/>
        </p:nvCxnSpPr>
        <p:spPr>
          <a:xfrm rot="10800000">
            <a:off x="5202420" y="1858070"/>
            <a:ext cx="1500" cy="31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7" name="Google Shape;1167;p44"/>
          <p:cNvCxnSpPr>
            <a:stCxn id="1155" idx="0"/>
          </p:cNvCxnSpPr>
          <p:nvPr/>
        </p:nvCxnSpPr>
        <p:spPr>
          <a:xfrm rot="10800000">
            <a:off x="4723288" y="1857133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8" name="Google Shape;1168;p44"/>
          <p:cNvCxnSpPr/>
          <p:nvPr/>
        </p:nvCxnSpPr>
        <p:spPr>
          <a:xfrm rot="10800000">
            <a:off x="4255274" y="18574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9" name="Google Shape;1169;p44"/>
          <p:cNvCxnSpPr/>
          <p:nvPr/>
        </p:nvCxnSpPr>
        <p:spPr>
          <a:xfrm rot="10800000">
            <a:off x="3297249" y="1851683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0" name="Google Shape;1170;p44"/>
          <p:cNvCxnSpPr/>
          <p:nvPr/>
        </p:nvCxnSpPr>
        <p:spPr>
          <a:xfrm rot="10800000">
            <a:off x="3787249" y="18574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1" name="Google Shape;1171;p44"/>
          <p:cNvCxnSpPr>
            <a:stCxn id="1148" idx="0"/>
          </p:cNvCxnSpPr>
          <p:nvPr/>
        </p:nvCxnSpPr>
        <p:spPr>
          <a:xfrm rot="10800000">
            <a:off x="2823880" y="1857208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2" name="Google Shape;1172;p44"/>
          <p:cNvCxnSpPr/>
          <p:nvPr/>
        </p:nvCxnSpPr>
        <p:spPr>
          <a:xfrm rot="10800000">
            <a:off x="2350505" y="1852958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3" name="Google Shape;1173;p44"/>
          <p:cNvCxnSpPr/>
          <p:nvPr/>
        </p:nvCxnSpPr>
        <p:spPr>
          <a:xfrm rot="10800000">
            <a:off x="1877130" y="185419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7475" y="169200"/>
            <a:ext cx="3047000" cy="1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94050" y="177250"/>
            <a:ext cx="3643775" cy="19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4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57475" y="2480391"/>
            <a:ext cx="3336575" cy="211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4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094050" y="2480400"/>
            <a:ext cx="3548989" cy="26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46"/>
          <p:cNvSpPr/>
          <p:nvPr/>
        </p:nvSpPr>
        <p:spPr>
          <a:xfrm>
            <a:off x="2004763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87" name="Google Shape;1187;p46"/>
          <p:cNvSpPr/>
          <p:nvPr/>
        </p:nvSpPr>
        <p:spPr>
          <a:xfrm>
            <a:off x="2482214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88" name="Google Shape;1188;p46"/>
          <p:cNvCxnSpPr>
            <a:stCxn id="1186" idx="3"/>
            <a:endCxn id="1187" idx="1"/>
          </p:cNvCxnSpPr>
          <p:nvPr/>
        </p:nvCxnSpPr>
        <p:spPr>
          <a:xfrm>
            <a:off x="2267563" y="25230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9" name="Google Shape;1189;p46"/>
          <p:cNvSpPr/>
          <p:nvPr/>
        </p:nvSpPr>
        <p:spPr>
          <a:xfrm>
            <a:off x="2959668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90" name="Google Shape;1190;p46"/>
          <p:cNvSpPr/>
          <p:nvPr/>
        </p:nvSpPr>
        <p:spPr>
          <a:xfrm>
            <a:off x="3439694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91" name="Google Shape;1191;p46"/>
          <p:cNvCxnSpPr>
            <a:stCxn id="1189" idx="3"/>
            <a:endCxn id="1190" idx="1"/>
          </p:cNvCxnSpPr>
          <p:nvPr/>
        </p:nvCxnSpPr>
        <p:spPr>
          <a:xfrm>
            <a:off x="3222468" y="2523170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2" name="Google Shape;1192;p46"/>
          <p:cNvCxnSpPr>
            <a:stCxn id="1187" idx="3"/>
            <a:endCxn id="1189" idx="1"/>
          </p:cNvCxnSpPr>
          <p:nvPr/>
        </p:nvCxnSpPr>
        <p:spPr>
          <a:xfrm>
            <a:off x="2745014" y="252317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3" name="Google Shape;1193;p46"/>
          <p:cNvSpPr/>
          <p:nvPr/>
        </p:nvSpPr>
        <p:spPr>
          <a:xfrm>
            <a:off x="3914032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94" name="Google Shape;1194;p46"/>
          <p:cNvCxnSpPr>
            <a:stCxn id="1190" idx="3"/>
            <a:endCxn id="1193" idx="1"/>
          </p:cNvCxnSpPr>
          <p:nvPr/>
        </p:nvCxnSpPr>
        <p:spPr>
          <a:xfrm>
            <a:off x="3702494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5" name="Google Shape;1195;p46"/>
          <p:cNvSpPr/>
          <p:nvPr/>
        </p:nvSpPr>
        <p:spPr>
          <a:xfrm>
            <a:off x="4388362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96" name="Google Shape;1196;p46"/>
          <p:cNvSpPr/>
          <p:nvPr/>
        </p:nvSpPr>
        <p:spPr>
          <a:xfrm>
            <a:off x="4862675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97" name="Google Shape;1197;p46"/>
          <p:cNvCxnSpPr>
            <a:stCxn id="1195" idx="3"/>
            <a:endCxn id="1196" idx="1"/>
          </p:cNvCxnSpPr>
          <p:nvPr/>
        </p:nvCxnSpPr>
        <p:spPr>
          <a:xfrm>
            <a:off x="4651162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8" name="Google Shape;1198;p46"/>
          <p:cNvCxnSpPr>
            <a:stCxn id="1193" idx="3"/>
            <a:endCxn id="1195" idx="1"/>
          </p:cNvCxnSpPr>
          <p:nvPr/>
        </p:nvCxnSpPr>
        <p:spPr>
          <a:xfrm>
            <a:off x="4176832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9" name="Google Shape;1199;p46"/>
          <p:cNvCxnSpPr/>
          <p:nvPr/>
        </p:nvCxnSpPr>
        <p:spPr>
          <a:xfrm rot="10800000">
            <a:off x="6416937" y="19711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0" name="Google Shape;1200;p46"/>
          <p:cNvCxnSpPr>
            <a:stCxn id="1201" idx="0"/>
            <a:endCxn id="1186" idx="2"/>
          </p:cNvCxnSpPr>
          <p:nvPr/>
        </p:nvCxnSpPr>
        <p:spPr>
          <a:xfrm rot="10800000">
            <a:off x="2136150" y="2755976"/>
            <a:ext cx="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1" name="Google Shape;1201;p46"/>
          <p:cNvSpPr/>
          <p:nvPr/>
        </p:nvSpPr>
        <p:spPr>
          <a:xfrm>
            <a:off x="2004750" y="353927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2" name="Google Shape;1202;p46"/>
          <p:cNvCxnSpPr>
            <a:stCxn id="1203" idx="0"/>
            <a:endCxn id="1187" idx="2"/>
          </p:cNvCxnSpPr>
          <p:nvPr/>
        </p:nvCxnSpPr>
        <p:spPr>
          <a:xfrm rot="10800000">
            <a:off x="2613475" y="2756126"/>
            <a:ext cx="9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3" name="Google Shape;1203;p46"/>
          <p:cNvSpPr/>
          <p:nvPr/>
        </p:nvSpPr>
        <p:spPr>
          <a:xfrm>
            <a:off x="2482975" y="35394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4" name="Google Shape;1204;p46"/>
          <p:cNvCxnSpPr>
            <a:stCxn id="1205" idx="0"/>
            <a:endCxn id="1189" idx="2"/>
          </p:cNvCxnSpPr>
          <p:nvPr/>
        </p:nvCxnSpPr>
        <p:spPr>
          <a:xfrm rot="10800000">
            <a:off x="3091013" y="2756126"/>
            <a:ext cx="3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5" name="Google Shape;1205;p46"/>
          <p:cNvSpPr/>
          <p:nvPr/>
        </p:nvSpPr>
        <p:spPr>
          <a:xfrm>
            <a:off x="2959913" y="35394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6" name="Google Shape;1206;p46"/>
          <p:cNvCxnSpPr>
            <a:stCxn id="1207" idx="0"/>
            <a:endCxn id="1190" idx="2"/>
          </p:cNvCxnSpPr>
          <p:nvPr/>
        </p:nvCxnSpPr>
        <p:spPr>
          <a:xfrm rot="10800000">
            <a:off x="3571175" y="2756126"/>
            <a:ext cx="1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7" name="Google Shape;1207;p46"/>
          <p:cNvSpPr/>
          <p:nvPr/>
        </p:nvSpPr>
        <p:spPr>
          <a:xfrm>
            <a:off x="3441275" y="35394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8" name="Google Shape;1208;p46"/>
          <p:cNvCxnSpPr>
            <a:stCxn id="1209" idx="0"/>
            <a:endCxn id="1193" idx="2"/>
          </p:cNvCxnSpPr>
          <p:nvPr/>
        </p:nvCxnSpPr>
        <p:spPr>
          <a:xfrm rot="10800000" flipH="1">
            <a:off x="4042600" y="2756126"/>
            <a:ext cx="27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9" name="Google Shape;1209;p46"/>
          <p:cNvSpPr/>
          <p:nvPr/>
        </p:nvSpPr>
        <p:spPr>
          <a:xfrm>
            <a:off x="3911200" y="35394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0" name="Google Shape;1210;p46"/>
          <p:cNvCxnSpPr>
            <a:stCxn id="1211" idx="0"/>
            <a:endCxn id="1195" idx="2"/>
          </p:cNvCxnSpPr>
          <p:nvPr/>
        </p:nvCxnSpPr>
        <p:spPr>
          <a:xfrm rot="10800000">
            <a:off x="4519863" y="2756126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1" name="Google Shape;1211;p46"/>
          <p:cNvSpPr/>
          <p:nvPr/>
        </p:nvSpPr>
        <p:spPr>
          <a:xfrm>
            <a:off x="4391463" y="35394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2" name="Google Shape;1212;p46"/>
          <p:cNvCxnSpPr>
            <a:stCxn id="1213" idx="0"/>
            <a:endCxn id="1196" idx="2"/>
          </p:cNvCxnSpPr>
          <p:nvPr/>
        </p:nvCxnSpPr>
        <p:spPr>
          <a:xfrm rot="10800000">
            <a:off x="4994213" y="2755976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3" name="Google Shape;1213;p46"/>
          <p:cNvSpPr/>
          <p:nvPr/>
        </p:nvSpPr>
        <p:spPr>
          <a:xfrm>
            <a:off x="4865813" y="353927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6"/>
          <p:cNvSpPr txBox="1"/>
          <p:nvPr/>
        </p:nvSpPr>
        <p:spPr>
          <a:xfrm>
            <a:off x="2376775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15" name="Google Shape;1215;p46"/>
          <p:cNvSpPr txBox="1"/>
          <p:nvPr/>
        </p:nvSpPr>
        <p:spPr>
          <a:xfrm>
            <a:off x="1898763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16" name="Google Shape;1216;p46"/>
          <p:cNvSpPr txBox="1"/>
          <p:nvPr/>
        </p:nvSpPr>
        <p:spPr>
          <a:xfrm>
            <a:off x="3329350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17" name="Google Shape;1217;p46"/>
          <p:cNvSpPr txBox="1"/>
          <p:nvPr/>
        </p:nvSpPr>
        <p:spPr>
          <a:xfrm>
            <a:off x="2855913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18" name="Google Shape;1218;p46"/>
          <p:cNvSpPr txBox="1"/>
          <p:nvPr/>
        </p:nvSpPr>
        <p:spPr>
          <a:xfrm>
            <a:off x="3810163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19" name="Google Shape;1219;p46"/>
          <p:cNvSpPr txBox="1"/>
          <p:nvPr/>
        </p:nvSpPr>
        <p:spPr>
          <a:xfrm>
            <a:off x="4282313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20" name="Google Shape;1220;p46"/>
          <p:cNvSpPr txBox="1"/>
          <p:nvPr/>
        </p:nvSpPr>
        <p:spPr>
          <a:xfrm>
            <a:off x="4757388" y="36514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21" name="Google Shape;1221;p46"/>
          <p:cNvSpPr/>
          <p:nvPr/>
        </p:nvSpPr>
        <p:spPr>
          <a:xfrm>
            <a:off x="2005800" y="1652400"/>
            <a:ext cx="5919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1222" name="Google Shape;1222;p46"/>
          <p:cNvSpPr/>
          <p:nvPr/>
        </p:nvSpPr>
        <p:spPr>
          <a:xfrm>
            <a:off x="2004750" y="1188025"/>
            <a:ext cx="5919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1223" name="Google Shape;1223;p46"/>
          <p:cNvSpPr/>
          <p:nvPr/>
        </p:nvSpPr>
        <p:spPr>
          <a:xfrm>
            <a:off x="5337007" y="22901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224" name="Google Shape;1224;p46"/>
          <p:cNvCxnSpPr>
            <a:endCxn id="1223" idx="1"/>
          </p:cNvCxnSpPr>
          <p:nvPr/>
        </p:nvCxnSpPr>
        <p:spPr>
          <a:xfrm>
            <a:off x="512550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5" name="Google Shape;1225;p46"/>
          <p:cNvSpPr/>
          <p:nvPr/>
        </p:nvSpPr>
        <p:spPr>
          <a:xfrm>
            <a:off x="5811337" y="22901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226" name="Google Shape;1226;p46"/>
          <p:cNvSpPr/>
          <p:nvPr/>
        </p:nvSpPr>
        <p:spPr>
          <a:xfrm>
            <a:off x="6285650" y="2290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227" name="Google Shape;1227;p46"/>
          <p:cNvCxnSpPr>
            <a:stCxn id="1225" idx="3"/>
            <a:endCxn id="1226" idx="1"/>
          </p:cNvCxnSpPr>
          <p:nvPr/>
        </p:nvCxnSpPr>
        <p:spPr>
          <a:xfrm>
            <a:off x="607413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8" name="Google Shape;1228;p46"/>
          <p:cNvCxnSpPr>
            <a:stCxn id="1223" idx="3"/>
            <a:endCxn id="1225" idx="1"/>
          </p:cNvCxnSpPr>
          <p:nvPr/>
        </p:nvCxnSpPr>
        <p:spPr>
          <a:xfrm>
            <a:off x="559980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9" name="Google Shape;1229;p46"/>
          <p:cNvCxnSpPr>
            <a:stCxn id="1230" idx="0"/>
            <a:endCxn id="1223" idx="2"/>
          </p:cNvCxnSpPr>
          <p:nvPr/>
        </p:nvCxnSpPr>
        <p:spPr>
          <a:xfrm rot="10800000" flipH="1">
            <a:off x="5467088" y="2756013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0" name="Google Shape;1230;p46"/>
          <p:cNvSpPr/>
          <p:nvPr/>
        </p:nvSpPr>
        <p:spPr>
          <a:xfrm>
            <a:off x="5335688" y="353931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1" name="Google Shape;1231;p46"/>
          <p:cNvCxnSpPr>
            <a:stCxn id="1232" idx="0"/>
            <a:endCxn id="1225" idx="2"/>
          </p:cNvCxnSpPr>
          <p:nvPr/>
        </p:nvCxnSpPr>
        <p:spPr>
          <a:xfrm rot="10800000">
            <a:off x="5942850" y="2756013"/>
            <a:ext cx="4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2" name="Google Shape;1232;p46"/>
          <p:cNvSpPr/>
          <p:nvPr/>
        </p:nvSpPr>
        <p:spPr>
          <a:xfrm>
            <a:off x="5815950" y="353931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3" name="Google Shape;1233;p46"/>
          <p:cNvCxnSpPr>
            <a:stCxn id="1234" idx="0"/>
            <a:endCxn id="1226" idx="2"/>
          </p:cNvCxnSpPr>
          <p:nvPr/>
        </p:nvCxnSpPr>
        <p:spPr>
          <a:xfrm rot="10800000" flipH="1">
            <a:off x="6415788" y="2755863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4" name="Google Shape;1234;p46"/>
          <p:cNvSpPr/>
          <p:nvPr/>
        </p:nvSpPr>
        <p:spPr>
          <a:xfrm>
            <a:off x="6284388" y="353916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6"/>
          <p:cNvSpPr txBox="1"/>
          <p:nvPr/>
        </p:nvSpPr>
        <p:spPr>
          <a:xfrm>
            <a:off x="5234675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36" name="Google Shape;1236;p46"/>
          <p:cNvSpPr txBox="1"/>
          <p:nvPr/>
        </p:nvSpPr>
        <p:spPr>
          <a:xfrm>
            <a:off x="5703850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37" name="Google Shape;1237;p46"/>
          <p:cNvSpPr txBox="1"/>
          <p:nvPr/>
        </p:nvSpPr>
        <p:spPr>
          <a:xfrm>
            <a:off x="6184825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38" name="Google Shape;1238;p46"/>
          <p:cNvSpPr/>
          <p:nvPr/>
        </p:nvSpPr>
        <p:spPr>
          <a:xfrm>
            <a:off x="7022800" y="2363725"/>
            <a:ext cx="9027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1239" name="Google Shape;1239;p46"/>
          <p:cNvCxnSpPr/>
          <p:nvPr/>
        </p:nvCxnSpPr>
        <p:spPr>
          <a:xfrm rot="10800000" flipH="1">
            <a:off x="2138625" y="2690050"/>
            <a:ext cx="4980000" cy="225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240" name="Google Shape;1240;p46"/>
          <p:cNvCxnSpPr/>
          <p:nvPr/>
        </p:nvCxnSpPr>
        <p:spPr>
          <a:xfrm rot="10800000" flipH="1">
            <a:off x="2613475" y="2690025"/>
            <a:ext cx="4580700" cy="2670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241" name="Google Shape;1241;p46"/>
          <p:cNvCxnSpPr/>
          <p:nvPr/>
        </p:nvCxnSpPr>
        <p:spPr>
          <a:xfrm rot="10800000" flipH="1">
            <a:off x="3091100" y="2689975"/>
            <a:ext cx="4178700" cy="3246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242" name="Google Shape;1242;p46"/>
          <p:cNvCxnSpPr/>
          <p:nvPr/>
        </p:nvCxnSpPr>
        <p:spPr>
          <a:xfrm rot="10800000" flipH="1">
            <a:off x="3576525" y="2689838"/>
            <a:ext cx="3785700" cy="3759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243" name="Google Shape;1243;p46"/>
          <p:cNvCxnSpPr/>
          <p:nvPr/>
        </p:nvCxnSpPr>
        <p:spPr>
          <a:xfrm rot="10800000" flipH="1">
            <a:off x="4050875" y="2690063"/>
            <a:ext cx="3395400" cy="4551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244" name="Google Shape;1244;p46"/>
          <p:cNvCxnSpPr/>
          <p:nvPr/>
        </p:nvCxnSpPr>
        <p:spPr>
          <a:xfrm rot="10800000" flipH="1">
            <a:off x="4515225" y="2688550"/>
            <a:ext cx="3010500" cy="5043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245" name="Google Shape;1245;p46"/>
          <p:cNvCxnSpPr/>
          <p:nvPr/>
        </p:nvCxnSpPr>
        <p:spPr>
          <a:xfrm rot="10800000" flipH="1">
            <a:off x="5000725" y="2688450"/>
            <a:ext cx="2600700" cy="573000"/>
          </a:xfrm>
          <a:prstGeom prst="bentConnector3">
            <a:avLst>
              <a:gd name="adj1" fmla="val 1001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246" name="Google Shape;1246;p46"/>
          <p:cNvCxnSpPr/>
          <p:nvPr/>
        </p:nvCxnSpPr>
        <p:spPr>
          <a:xfrm rot="10800000" flipH="1">
            <a:off x="5473375" y="2688500"/>
            <a:ext cx="2216700" cy="6243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247" name="Google Shape;1247;p46"/>
          <p:cNvCxnSpPr/>
          <p:nvPr/>
        </p:nvCxnSpPr>
        <p:spPr>
          <a:xfrm rot="10800000" flipH="1">
            <a:off x="5938075" y="2688500"/>
            <a:ext cx="1827600" cy="6768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248" name="Google Shape;1248;p46"/>
          <p:cNvCxnSpPr/>
          <p:nvPr/>
        </p:nvCxnSpPr>
        <p:spPr>
          <a:xfrm rot="10800000" flipH="1">
            <a:off x="6415675" y="2688500"/>
            <a:ext cx="1429500" cy="7302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249" name="Google Shape;1249;p46"/>
          <p:cNvCxnSpPr/>
          <p:nvPr/>
        </p:nvCxnSpPr>
        <p:spPr>
          <a:xfrm rot="10800000">
            <a:off x="7471762" y="1983920"/>
            <a:ext cx="2400" cy="379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4" name="Google Shape;1254;p47"/>
          <p:cNvCxnSpPr>
            <a:stCxn id="1255" idx="0"/>
          </p:cNvCxnSpPr>
          <p:nvPr/>
        </p:nvCxnSpPr>
        <p:spPr>
          <a:xfrm rot="10800000" flipH="1">
            <a:off x="1919488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5" name="Google Shape;1255;p47"/>
          <p:cNvSpPr/>
          <p:nvPr/>
        </p:nvSpPr>
        <p:spPr>
          <a:xfrm>
            <a:off x="1763638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47"/>
          <p:cNvSpPr/>
          <p:nvPr/>
        </p:nvSpPr>
        <p:spPr>
          <a:xfrm>
            <a:off x="2455713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7"/>
          <p:cNvSpPr txBox="1"/>
          <p:nvPr/>
        </p:nvSpPr>
        <p:spPr>
          <a:xfrm>
            <a:off x="2329698" y="423868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58" name="Google Shape;1258;p47"/>
          <p:cNvSpPr txBox="1"/>
          <p:nvPr/>
        </p:nvSpPr>
        <p:spPr>
          <a:xfrm>
            <a:off x="1637013" y="42271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59" name="Google Shape;1259;p47"/>
          <p:cNvSpPr/>
          <p:nvPr/>
        </p:nvSpPr>
        <p:spPr>
          <a:xfrm>
            <a:off x="176286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0" name="Google Shape;1260;p47"/>
          <p:cNvCxnSpPr/>
          <p:nvPr/>
        </p:nvCxnSpPr>
        <p:spPr>
          <a:xfrm rot="10800000" flipH="1">
            <a:off x="2612332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1" name="Google Shape;1261;p47"/>
          <p:cNvSpPr/>
          <p:nvPr/>
        </p:nvSpPr>
        <p:spPr>
          <a:xfrm>
            <a:off x="245571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2" name="Google Shape;1262;p47"/>
          <p:cNvCxnSpPr>
            <a:stCxn id="1259" idx="6"/>
            <a:endCxn id="1261" idx="2"/>
          </p:cNvCxnSpPr>
          <p:nvPr/>
        </p:nvCxnSpPr>
        <p:spPr>
          <a:xfrm>
            <a:off x="2074563" y="34610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3" name="Google Shape;1263;p47"/>
          <p:cNvCxnSpPr>
            <a:stCxn id="1261" idx="6"/>
            <a:endCxn id="1264" idx="2"/>
          </p:cNvCxnSpPr>
          <p:nvPr/>
        </p:nvCxnSpPr>
        <p:spPr>
          <a:xfrm>
            <a:off x="2767413" y="346103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5" name="Google Shape;1265;p47"/>
          <p:cNvCxnSpPr>
            <a:stCxn id="1266" idx="0"/>
          </p:cNvCxnSpPr>
          <p:nvPr/>
        </p:nvCxnSpPr>
        <p:spPr>
          <a:xfrm rot="10800000" flipH="1">
            <a:off x="3341838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6" name="Google Shape;1266;p47"/>
          <p:cNvSpPr/>
          <p:nvPr/>
        </p:nvSpPr>
        <p:spPr>
          <a:xfrm>
            <a:off x="3185988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47"/>
          <p:cNvSpPr/>
          <p:nvPr/>
        </p:nvSpPr>
        <p:spPr>
          <a:xfrm>
            <a:off x="3878063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47"/>
          <p:cNvSpPr txBox="1"/>
          <p:nvPr/>
        </p:nvSpPr>
        <p:spPr>
          <a:xfrm>
            <a:off x="3752048" y="423868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69" name="Google Shape;1269;p47"/>
          <p:cNvSpPr txBox="1"/>
          <p:nvPr/>
        </p:nvSpPr>
        <p:spPr>
          <a:xfrm>
            <a:off x="3059363" y="42271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64" name="Google Shape;1264;p47"/>
          <p:cNvSpPr/>
          <p:nvPr/>
        </p:nvSpPr>
        <p:spPr>
          <a:xfrm>
            <a:off x="318521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0" name="Google Shape;1270;p47"/>
          <p:cNvCxnSpPr/>
          <p:nvPr/>
        </p:nvCxnSpPr>
        <p:spPr>
          <a:xfrm rot="10800000" flipH="1">
            <a:off x="4034682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1" name="Google Shape;1271;p47"/>
          <p:cNvSpPr/>
          <p:nvPr/>
        </p:nvSpPr>
        <p:spPr>
          <a:xfrm>
            <a:off x="387806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2" name="Google Shape;1272;p47"/>
          <p:cNvCxnSpPr>
            <a:stCxn id="1264" idx="6"/>
            <a:endCxn id="1271" idx="2"/>
          </p:cNvCxnSpPr>
          <p:nvPr/>
        </p:nvCxnSpPr>
        <p:spPr>
          <a:xfrm>
            <a:off x="3496913" y="34610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3" name="Google Shape;1273;p47"/>
          <p:cNvCxnSpPr>
            <a:stCxn id="1271" idx="6"/>
            <a:endCxn id="1274" idx="2"/>
          </p:cNvCxnSpPr>
          <p:nvPr/>
        </p:nvCxnSpPr>
        <p:spPr>
          <a:xfrm>
            <a:off x="4189763" y="34610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5" name="Google Shape;1275;p47"/>
          <p:cNvCxnSpPr>
            <a:stCxn id="1276" idx="0"/>
          </p:cNvCxnSpPr>
          <p:nvPr/>
        </p:nvCxnSpPr>
        <p:spPr>
          <a:xfrm rot="10800000" flipH="1">
            <a:off x="4755388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6" name="Google Shape;1276;p47"/>
          <p:cNvSpPr/>
          <p:nvPr/>
        </p:nvSpPr>
        <p:spPr>
          <a:xfrm>
            <a:off x="4599538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47"/>
          <p:cNvSpPr/>
          <p:nvPr/>
        </p:nvSpPr>
        <p:spPr>
          <a:xfrm>
            <a:off x="5291613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7"/>
          <p:cNvSpPr txBox="1"/>
          <p:nvPr/>
        </p:nvSpPr>
        <p:spPr>
          <a:xfrm>
            <a:off x="5165598" y="423868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79" name="Google Shape;1279;p47"/>
          <p:cNvSpPr txBox="1"/>
          <p:nvPr/>
        </p:nvSpPr>
        <p:spPr>
          <a:xfrm>
            <a:off x="4472913" y="42271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74" name="Google Shape;1274;p47"/>
          <p:cNvSpPr/>
          <p:nvPr/>
        </p:nvSpPr>
        <p:spPr>
          <a:xfrm>
            <a:off x="459876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0" name="Google Shape;1280;p47"/>
          <p:cNvCxnSpPr/>
          <p:nvPr/>
        </p:nvCxnSpPr>
        <p:spPr>
          <a:xfrm rot="10800000" flipH="1">
            <a:off x="5448232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1" name="Google Shape;1281;p47"/>
          <p:cNvSpPr/>
          <p:nvPr/>
        </p:nvSpPr>
        <p:spPr>
          <a:xfrm>
            <a:off x="529161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2" name="Google Shape;1282;p47"/>
          <p:cNvCxnSpPr>
            <a:stCxn id="1274" idx="6"/>
            <a:endCxn id="1281" idx="2"/>
          </p:cNvCxnSpPr>
          <p:nvPr/>
        </p:nvCxnSpPr>
        <p:spPr>
          <a:xfrm>
            <a:off x="4910463" y="34610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3" name="Google Shape;1283;p47"/>
          <p:cNvCxnSpPr>
            <a:stCxn id="1281" idx="6"/>
            <a:endCxn id="1284" idx="2"/>
          </p:cNvCxnSpPr>
          <p:nvPr/>
        </p:nvCxnSpPr>
        <p:spPr>
          <a:xfrm>
            <a:off x="5603313" y="34610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5" name="Google Shape;1285;p47"/>
          <p:cNvCxnSpPr>
            <a:stCxn id="1286" idx="0"/>
          </p:cNvCxnSpPr>
          <p:nvPr/>
        </p:nvCxnSpPr>
        <p:spPr>
          <a:xfrm rot="10800000" flipH="1">
            <a:off x="6168938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6" name="Google Shape;1286;p47"/>
          <p:cNvSpPr/>
          <p:nvPr/>
        </p:nvSpPr>
        <p:spPr>
          <a:xfrm>
            <a:off x="6013088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7"/>
          <p:cNvSpPr txBox="1"/>
          <p:nvPr/>
        </p:nvSpPr>
        <p:spPr>
          <a:xfrm>
            <a:off x="5886463" y="42271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84" name="Google Shape;1284;p47"/>
          <p:cNvSpPr/>
          <p:nvPr/>
        </p:nvSpPr>
        <p:spPr>
          <a:xfrm>
            <a:off x="601231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7"/>
          <p:cNvSpPr/>
          <p:nvPr/>
        </p:nvSpPr>
        <p:spPr>
          <a:xfrm>
            <a:off x="175696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47"/>
          <p:cNvSpPr/>
          <p:nvPr/>
        </p:nvSpPr>
        <p:spPr>
          <a:xfrm>
            <a:off x="244981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0" name="Google Shape;1290;p47"/>
          <p:cNvCxnSpPr>
            <a:stCxn id="1288" idx="6"/>
            <a:endCxn id="1289" idx="2"/>
          </p:cNvCxnSpPr>
          <p:nvPr/>
        </p:nvCxnSpPr>
        <p:spPr>
          <a:xfrm>
            <a:off x="2068663" y="28754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91" name="Google Shape;1291;p47"/>
          <p:cNvCxnSpPr>
            <a:stCxn id="1289" idx="6"/>
            <a:endCxn id="1292" idx="2"/>
          </p:cNvCxnSpPr>
          <p:nvPr/>
        </p:nvCxnSpPr>
        <p:spPr>
          <a:xfrm>
            <a:off x="2761513" y="287543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92" name="Google Shape;1292;p47"/>
          <p:cNvSpPr/>
          <p:nvPr/>
        </p:nvSpPr>
        <p:spPr>
          <a:xfrm>
            <a:off x="317931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7"/>
          <p:cNvSpPr/>
          <p:nvPr/>
        </p:nvSpPr>
        <p:spPr>
          <a:xfrm>
            <a:off x="387216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4" name="Google Shape;1294;p47"/>
          <p:cNvCxnSpPr>
            <a:stCxn id="1292" idx="6"/>
            <a:endCxn id="1293" idx="2"/>
          </p:cNvCxnSpPr>
          <p:nvPr/>
        </p:nvCxnSpPr>
        <p:spPr>
          <a:xfrm>
            <a:off x="3491013" y="28754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295" name="Google Shape;1295;p47"/>
          <p:cNvCxnSpPr>
            <a:stCxn id="1293" idx="6"/>
            <a:endCxn id="1296" idx="2"/>
          </p:cNvCxnSpPr>
          <p:nvPr/>
        </p:nvCxnSpPr>
        <p:spPr>
          <a:xfrm>
            <a:off x="4183863" y="28754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96" name="Google Shape;1296;p47"/>
          <p:cNvSpPr/>
          <p:nvPr/>
        </p:nvSpPr>
        <p:spPr>
          <a:xfrm>
            <a:off x="459286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7"/>
          <p:cNvSpPr/>
          <p:nvPr/>
        </p:nvSpPr>
        <p:spPr>
          <a:xfrm>
            <a:off x="528571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8" name="Google Shape;1298;p47"/>
          <p:cNvCxnSpPr>
            <a:stCxn id="1296" idx="6"/>
            <a:endCxn id="1297" idx="2"/>
          </p:cNvCxnSpPr>
          <p:nvPr/>
        </p:nvCxnSpPr>
        <p:spPr>
          <a:xfrm>
            <a:off x="4904563" y="28754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99" name="Google Shape;1299;p47"/>
          <p:cNvCxnSpPr>
            <a:stCxn id="1297" idx="6"/>
            <a:endCxn id="1300" idx="2"/>
          </p:cNvCxnSpPr>
          <p:nvPr/>
        </p:nvCxnSpPr>
        <p:spPr>
          <a:xfrm>
            <a:off x="5597413" y="28754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00" name="Google Shape;1300;p47"/>
          <p:cNvSpPr/>
          <p:nvPr/>
        </p:nvSpPr>
        <p:spPr>
          <a:xfrm>
            <a:off x="600641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7"/>
          <p:cNvSpPr/>
          <p:nvPr/>
        </p:nvSpPr>
        <p:spPr>
          <a:xfrm>
            <a:off x="175316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47"/>
          <p:cNvSpPr/>
          <p:nvPr/>
        </p:nvSpPr>
        <p:spPr>
          <a:xfrm>
            <a:off x="244601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3" name="Google Shape;1303;p47"/>
          <p:cNvCxnSpPr>
            <a:stCxn id="1301" idx="6"/>
            <a:endCxn id="1302" idx="2"/>
          </p:cNvCxnSpPr>
          <p:nvPr/>
        </p:nvCxnSpPr>
        <p:spPr>
          <a:xfrm>
            <a:off x="2064863" y="22898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4" name="Google Shape;1304;p47"/>
          <p:cNvCxnSpPr>
            <a:stCxn id="1302" idx="6"/>
            <a:endCxn id="1305" idx="2"/>
          </p:cNvCxnSpPr>
          <p:nvPr/>
        </p:nvCxnSpPr>
        <p:spPr>
          <a:xfrm>
            <a:off x="2757713" y="228983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5" name="Google Shape;1305;p47"/>
          <p:cNvSpPr/>
          <p:nvPr/>
        </p:nvSpPr>
        <p:spPr>
          <a:xfrm>
            <a:off x="317551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47"/>
          <p:cNvSpPr/>
          <p:nvPr/>
        </p:nvSpPr>
        <p:spPr>
          <a:xfrm>
            <a:off x="386836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7" name="Google Shape;1307;p47"/>
          <p:cNvCxnSpPr>
            <a:stCxn id="1305" idx="6"/>
            <a:endCxn id="1306" idx="2"/>
          </p:cNvCxnSpPr>
          <p:nvPr/>
        </p:nvCxnSpPr>
        <p:spPr>
          <a:xfrm>
            <a:off x="3487213" y="22898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8" name="Google Shape;1308;p47"/>
          <p:cNvCxnSpPr>
            <a:stCxn id="1306" idx="6"/>
            <a:endCxn id="1309" idx="2"/>
          </p:cNvCxnSpPr>
          <p:nvPr/>
        </p:nvCxnSpPr>
        <p:spPr>
          <a:xfrm>
            <a:off x="4180063" y="22898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9" name="Google Shape;1309;p47"/>
          <p:cNvSpPr/>
          <p:nvPr/>
        </p:nvSpPr>
        <p:spPr>
          <a:xfrm>
            <a:off x="458906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7"/>
          <p:cNvSpPr/>
          <p:nvPr/>
        </p:nvSpPr>
        <p:spPr>
          <a:xfrm>
            <a:off x="528191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1" name="Google Shape;1311;p47"/>
          <p:cNvCxnSpPr>
            <a:stCxn id="1309" idx="6"/>
            <a:endCxn id="1310" idx="2"/>
          </p:cNvCxnSpPr>
          <p:nvPr/>
        </p:nvCxnSpPr>
        <p:spPr>
          <a:xfrm>
            <a:off x="4900763" y="22898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2" name="Google Shape;1312;p47"/>
          <p:cNvCxnSpPr>
            <a:stCxn id="1310" idx="6"/>
            <a:endCxn id="1313" idx="2"/>
          </p:cNvCxnSpPr>
          <p:nvPr/>
        </p:nvCxnSpPr>
        <p:spPr>
          <a:xfrm>
            <a:off x="5593613" y="22898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3" name="Google Shape;1313;p47"/>
          <p:cNvSpPr/>
          <p:nvPr/>
        </p:nvSpPr>
        <p:spPr>
          <a:xfrm>
            <a:off x="600261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47"/>
          <p:cNvSpPr/>
          <p:nvPr/>
        </p:nvSpPr>
        <p:spPr>
          <a:xfrm>
            <a:off x="175316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47"/>
          <p:cNvSpPr/>
          <p:nvPr/>
        </p:nvSpPr>
        <p:spPr>
          <a:xfrm>
            <a:off x="244601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6" name="Google Shape;1316;p47"/>
          <p:cNvCxnSpPr>
            <a:stCxn id="1314" idx="6"/>
            <a:endCxn id="1315" idx="2"/>
          </p:cNvCxnSpPr>
          <p:nvPr/>
        </p:nvCxnSpPr>
        <p:spPr>
          <a:xfrm>
            <a:off x="2064863" y="17042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17" name="Google Shape;1317;p47"/>
          <p:cNvCxnSpPr>
            <a:stCxn id="1315" idx="6"/>
            <a:endCxn id="1318" idx="2"/>
          </p:cNvCxnSpPr>
          <p:nvPr/>
        </p:nvCxnSpPr>
        <p:spPr>
          <a:xfrm>
            <a:off x="2757713" y="170423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18" name="Google Shape;1318;p47"/>
          <p:cNvSpPr/>
          <p:nvPr/>
        </p:nvSpPr>
        <p:spPr>
          <a:xfrm>
            <a:off x="317551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47"/>
          <p:cNvSpPr/>
          <p:nvPr/>
        </p:nvSpPr>
        <p:spPr>
          <a:xfrm>
            <a:off x="386836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0" name="Google Shape;1320;p47"/>
          <p:cNvCxnSpPr>
            <a:stCxn id="1318" idx="6"/>
            <a:endCxn id="1319" idx="2"/>
          </p:cNvCxnSpPr>
          <p:nvPr/>
        </p:nvCxnSpPr>
        <p:spPr>
          <a:xfrm>
            <a:off x="3487213" y="17042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21" name="Google Shape;1321;p47"/>
          <p:cNvCxnSpPr>
            <a:stCxn id="1319" idx="6"/>
            <a:endCxn id="1322" idx="2"/>
          </p:cNvCxnSpPr>
          <p:nvPr/>
        </p:nvCxnSpPr>
        <p:spPr>
          <a:xfrm>
            <a:off x="4180063" y="17042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22" name="Google Shape;1322;p47"/>
          <p:cNvSpPr/>
          <p:nvPr/>
        </p:nvSpPr>
        <p:spPr>
          <a:xfrm>
            <a:off x="458906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7"/>
          <p:cNvSpPr/>
          <p:nvPr/>
        </p:nvSpPr>
        <p:spPr>
          <a:xfrm>
            <a:off x="528191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4" name="Google Shape;1324;p47"/>
          <p:cNvCxnSpPr>
            <a:stCxn id="1322" idx="6"/>
            <a:endCxn id="1323" idx="2"/>
          </p:cNvCxnSpPr>
          <p:nvPr/>
        </p:nvCxnSpPr>
        <p:spPr>
          <a:xfrm>
            <a:off x="4900763" y="17042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25" name="Google Shape;1325;p47"/>
          <p:cNvCxnSpPr>
            <a:stCxn id="1323" idx="6"/>
            <a:endCxn id="1326" idx="2"/>
          </p:cNvCxnSpPr>
          <p:nvPr/>
        </p:nvCxnSpPr>
        <p:spPr>
          <a:xfrm>
            <a:off x="5593613" y="17042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26" name="Google Shape;1326;p47"/>
          <p:cNvSpPr/>
          <p:nvPr/>
        </p:nvSpPr>
        <p:spPr>
          <a:xfrm>
            <a:off x="600261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7"/>
          <p:cNvSpPr/>
          <p:nvPr/>
        </p:nvSpPr>
        <p:spPr>
          <a:xfrm>
            <a:off x="175696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7"/>
          <p:cNvSpPr/>
          <p:nvPr/>
        </p:nvSpPr>
        <p:spPr>
          <a:xfrm>
            <a:off x="244981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7"/>
          <p:cNvSpPr/>
          <p:nvPr/>
        </p:nvSpPr>
        <p:spPr>
          <a:xfrm>
            <a:off x="317931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7"/>
          <p:cNvSpPr/>
          <p:nvPr/>
        </p:nvSpPr>
        <p:spPr>
          <a:xfrm>
            <a:off x="387216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7"/>
          <p:cNvSpPr/>
          <p:nvPr/>
        </p:nvSpPr>
        <p:spPr>
          <a:xfrm>
            <a:off x="459286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7"/>
          <p:cNvSpPr/>
          <p:nvPr/>
        </p:nvSpPr>
        <p:spPr>
          <a:xfrm>
            <a:off x="528571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7"/>
          <p:cNvSpPr/>
          <p:nvPr/>
        </p:nvSpPr>
        <p:spPr>
          <a:xfrm>
            <a:off x="600641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4" name="Google Shape;1334;p47"/>
          <p:cNvCxnSpPr>
            <a:endCxn id="1288" idx="6"/>
          </p:cNvCxnSpPr>
          <p:nvPr/>
        </p:nvCxnSpPr>
        <p:spPr>
          <a:xfrm rot="-5400000">
            <a:off x="1406563" y="3393538"/>
            <a:ext cx="1180200" cy="144000"/>
          </a:xfrm>
          <a:prstGeom prst="curvedConnector4">
            <a:avLst>
              <a:gd name="adj1" fmla="val 43219"/>
              <a:gd name="adj2" fmla="val 265365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5" name="Google Shape;1335;p47"/>
          <p:cNvCxnSpPr>
            <a:stCxn id="1288" idx="0"/>
            <a:endCxn id="1314" idx="6"/>
          </p:cNvCxnSpPr>
          <p:nvPr/>
        </p:nvCxnSpPr>
        <p:spPr>
          <a:xfrm rot="-5400000">
            <a:off x="1483363" y="2133838"/>
            <a:ext cx="1011000" cy="152100"/>
          </a:xfrm>
          <a:prstGeom prst="curvedConnector4">
            <a:avLst>
              <a:gd name="adj1" fmla="val 29924"/>
              <a:gd name="adj2" fmla="val 256525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6" name="Google Shape;1336;p47"/>
          <p:cNvCxnSpPr>
            <a:endCxn id="1327" idx="2"/>
          </p:cNvCxnSpPr>
          <p:nvPr/>
        </p:nvCxnSpPr>
        <p:spPr>
          <a:xfrm rot="5400000" flipH="1">
            <a:off x="1330663" y="15449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7" name="Google Shape;1337;p47"/>
          <p:cNvCxnSpPr/>
          <p:nvPr/>
        </p:nvCxnSpPr>
        <p:spPr>
          <a:xfrm rot="5400000" flipH="1">
            <a:off x="1330663" y="272528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8" name="Google Shape;1338;p47"/>
          <p:cNvCxnSpPr>
            <a:endCxn id="1315" idx="6"/>
          </p:cNvCxnSpPr>
          <p:nvPr/>
        </p:nvCxnSpPr>
        <p:spPr>
          <a:xfrm rot="-5400000">
            <a:off x="2177063" y="2135488"/>
            <a:ext cx="1011900" cy="149400"/>
          </a:xfrm>
          <a:prstGeom prst="curvedConnector4">
            <a:avLst>
              <a:gd name="adj1" fmla="val 29981"/>
              <a:gd name="adj2" fmla="val 25938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9" name="Google Shape;1339;p47"/>
          <p:cNvCxnSpPr/>
          <p:nvPr/>
        </p:nvCxnSpPr>
        <p:spPr>
          <a:xfrm rot="5400000" flipH="1">
            <a:off x="2021575" y="15449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0" name="Google Shape;1340;p47"/>
          <p:cNvCxnSpPr>
            <a:endCxn id="1318" idx="6"/>
          </p:cNvCxnSpPr>
          <p:nvPr/>
        </p:nvCxnSpPr>
        <p:spPr>
          <a:xfrm rot="-5400000">
            <a:off x="2914663" y="2140588"/>
            <a:ext cx="1008900" cy="136200"/>
          </a:xfrm>
          <a:prstGeom prst="curvedConnector4">
            <a:avLst>
              <a:gd name="adj1" fmla="val 32706"/>
              <a:gd name="adj2" fmla="val 274835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1" name="Google Shape;1341;p47"/>
          <p:cNvCxnSpPr/>
          <p:nvPr/>
        </p:nvCxnSpPr>
        <p:spPr>
          <a:xfrm rot="5400000" flipH="1">
            <a:off x="2764400" y="15420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2" name="Google Shape;1342;p47"/>
          <p:cNvCxnSpPr>
            <a:endCxn id="1289" idx="6"/>
          </p:cNvCxnSpPr>
          <p:nvPr/>
        </p:nvCxnSpPr>
        <p:spPr>
          <a:xfrm rot="-5400000">
            <a:off x="2101963" y="3387088"/>
            <a:ext cx="1171200" cy="147900"/>
          </a:xfrm>
          <a:prstGeom prst="curvedConnector4">
            <a:avLst>
              <a:gd name="adj1" fmla="val 43167"/>
              <a:gd name="adj2" fmla="val 261004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3" name="Google Shape;1343;p47"/>
          <p:cNvCxnSpPr/>
          <p:nvPr/>
        </p:nvCxnSpPr>
        <p:spPr>
          <a:xfrm rot="5400000" flipH="1">
            <a:off x="2019663" y="27161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4" name="Google Shape;1344;p47"/>
          <p:cNvCxnSpPr>
            <a:stCxn id="1266" idx="0"/>
            <a:endCxn id="1292" idx="6"/>
          </p:cNvCxnSpPr>
          <p:nvPr/>
        </p:nvCxnSpPr>
        <p:spPr>
          <a:xfrm rot="-5400000">
            <a:off x="2828088" y="338903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5" name="Google Shape;1345;p47"/>
          <p:cNvCxnSpPr>
            <a:endCxn id="1305" idx="2"/>
          </p:cNvCxnSpPr>
          <p:nvPr/>
        </p:nvCxnSpPr>
        <p:spPr>
          <a:xfrm rot="5400000" flipH="1">
            <a:off x="2751313" y="271403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6" name="Google Shape;1346;p47"/>
          <p:cNvCxnSpPr>
            <a:stCxn id="1267" idx="0"/>
            <a:endCxn id="1293" idx="6"/>
          </p:cNvCxnSpPr>
          <p:nvPr/>
        </p:nvCxnSpPr>
        <p:spPr>
          <a:xfrm rot="-5400000">
            <a:off x="3520613" y="338858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7" name="Google Shape;1347;p47"/>
          <p:cNvCxnSpPr/>
          <p:nvPr/>
        </p:nvCxnSpPr>
        <p:spPr>
          <a:xfrm rot="5400000" flipH="1">
            <a:off x="3445425" y="271403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48;p47"/>
          <p:cNvCxnSpPr>
            <a:endCxn id="1319" idx="6"/>
          </p:cNvCxnSpPr>
          <p:nvPr/>
        </p:nvCxnSpPr>
        <p:spPr>
          <a:xfrm rot="-5400000">
            <a:off x="3599863" y="2140138"/>
            <a:ext cx="1016100" cy="144300"/>
          </a:xfrm>
          <a:prstGeom prst="curvedConnector4">
            <a:avLst>
              <a:gd name="adj1" fmla="val 31727"/>
              <a:gd name="adj2" fmla="val 265021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9" name="Google Shape;1349;p47"/>
          <p:cNvCxnSpPr/>
          <p:nvPr/>
        </p:nvCxnSpPr>
        <p:spPr>
          <a:xfrm rot="5400000" flipH="1">
            <a:off x="3446388" y="15542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0" name="Google Shape;1350;p47"/>
          <p:cNvCxnSpPr>
            <a:stCxn id="1276" idx="0"/>
            <a:endCxn id="1296" idx="6"/>
          </p:cNvCxnSpPr>
          <p:nvPr/>
        </p:nvCxnSpPr>
        <p:spPr>
          <a:xfrm rot="-5400000">
            <a:off x="4241638" y="338903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1" name="Google Shape;1351;p47"/>
          <p:cNvCxnSpPr>
            <a:endCxn id="1300" idx="6"/>
          </p:cNvCxnSpPr>
          <p:nvPr/>
        </p:nvCxnSpPr>
        <p:spPr>
          <a:xfrm rot="-5400000">
            <a:off x="5655713" y="3388738"/>
            <a:ext cx="1175700" cy="149100"/>
          </a:xfrm>
          <a:prstGeom prst="curvedConnector4">
            <a:avLst>
              <a:gd name="adj1" fmla="val 43193"/>
              <a:gd name="adj2" fmla="val 25970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2" name="Google Shape;1352;p47"/>
          <p:cNvCxnSpPr/>
          <p:nvPr/>
        </p:nvCxnSpPr>
        <p:spPr>
          <a:xfrm rot="5400000" flipH="1">
            <a:off x="4157038" y="271418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Google Shape;1353;p47"/>
          <p:cNvCxnSpPr/>
          <p:nvPr/>
        </p:nvCxnSpPr>
        <p:spPr>
          <a:xfrm rot="5400000" flipH="1">
            <a:off x="4858975" y="271403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4" name="Google Shape;1354;p47"/>
          <p:cNvCxnSpPr>
            <a:stCxn id="1284" idx="0"/>
            <a:endCxn id="1313" idx="2"/>
          </p:cNvCxnSpPr>
          <p:nvPr/>
        </p:nvCxnSpPr>
        <p:spPr>
          <a:xfrm rot="5400000" flipH="1">
            <a:off x="5579863" y="2712688"/>
            <a:ext cx="1011000" cy="165600"/>
          </a:xfrm>
          <a:prstGeom prst="curvedConnector4">
            <a:avLst>
              <a:gd name="adj1" fmla="val 27821"/>
              <a:gd name="adj2" fmla="val 243765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5" name="Google Shape;1355;p47"/>
          <p:cNvCxnSpPr>
            <a:stCxn id="1277" idx="0"/>
            <a:endCxn id="1297" idx="6"/>
          </p:cNvCxnSpPr>
          <p:nvPr/>
        </p:nvCxnSpPr>
        <p:spPr>
          <a:xfrm rot="-5400000">
            <a:off x="4934163" y="338858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6" name="Google Shape;1356;p47"/>
          <p:cNvCxnSpPr/>
          <p:nvPr/>
        </p:nvCxnSpPr>
        <p:spPr>
          <a:xfrm rot="-5400000">
            <a:off x="5017038" y="2140588"/>
            <a:ext cx="1011900" cy="147600"/>
          </a:xfrm>
          <a:prstGeom prst="curvedConnector4">
            <a:avLst>
              <a:gd name="adj1" fmla="val 31443"/>
              <a:gd name="adj2" fmla="val 261331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7" name="Google Shape;1357;p47"/>
          <p:cNvCxnSpPr/>
          <p:nvPr/>
        </p:nvCxnSpPr>
        <p:spPr>
          <a:xfrm rot="-5400000">
            <a:off x="5740213" y="2140588"/>
            <a:ext cx="1011900" cy="147600"/>
          </a:xfrm>
          <a:prstGeom prst="curvedConnector4">
            <a:avLst>
              <a:gd name="adj1" fmla="val 31443"/>
              <a:gd name="adj2" fmla="val 261331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8" name="Google Shape;1358;p47"/>
          <p:cNvCxnSpPr>
            <a:endCxn id="1322" idx="6"/>
          </p:cNvCxnSpPr>
          <p:nvPr/>
        </p:nvCxnSpPr>
        <p:spPr>
          <a:xfrm rot="-5400000">
            <a:off x="4314413" y="2129488"/>
            <a:ext cx="1011600" cy="161100"/>
          </a:xfrm>
          <a:prstGeom prst="curvedConnector4">
            <a:avLst>
              <a:gd name="adj1" fmla="val 30691"/>
              <a:gd name="adj2" fmla="val 247812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9" name="Google Shape;1359;p47"/>
          <p:cNvCxnSpPr>
            <a:stCxn id="1314" idx="0"/>
            <a:endCxn id="1327" idx="4"/>
          </p:cNvCxnSpPr>
          <p:nvPr/>
        </p:nvCxnSpPr>
        <p:spPr>
          <a:xfrm rot="10800000" flipH="1">
            <a:off x="190901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0" name="Google Shape;1360;p47"/>
          <p:cNvCxnSpPr>
            <a:stCxn id="1315" idx="0"/>
            <a:endCxn id="1328" idx="4"/>
          </p:cNvCxnSpPr>
          <p:nvPr/>
        </p:nvCxnSpPr>
        <p:spPr>
          <a:xfrm rot="10800000" flipH="1">
            <a:off x="260186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1" name="Google Shape;1361;p47"/>
          <p:cNvCxnSpPr>
            <a:stCxn id="1318" idx="0"/>
            <a:endCxn id="1329" idx="4"/>
          </p:cNvCxnSpPr>
          <p:nvPr/>
        </p:nvCxnSpPr>
        <p:spPr>
          <a:xfrm rot="10800000" flipH="1">
            <a:off x="333136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2" name="Google Shape;1362;p47"/>
          <p:cNvCxnSpPr>
            <a:endCxn id="1330" idx="4"/>
          </p:cNvCxnSpPr>
          <p:nvPr/>
        </p:nvCxnSpPr>
        <p:spPr>
          <a:xfrm rot="10800000">
            <a:off x="4028013" y="1278688"/>
            <a:ext cx="5700" cy="268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3" name="Google Shape;1363;p47"/>
          <p:cNvCxnSpPr>
            <a:stCxn id="1322" idx="0"/>
            <a:endCxn id="1331" idx="4"/>
          </p:cNvCxnSpPr>
          <p:nvPr/>
        </p:nvCxnSpPr>
        <p:spPr>
          <a:xfrm rot="10800000" flipH="1">
            <a:off x="474491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4" name="Google Shape;1364;p47"/>
          <p:cNvCxnSpPr>
            <a:stCxn id="1323" idx="0"/>
            <a:endCxn id="1332" idx="4"/>
          </p:cNvCxnSpPr>
          <p:nvPr/>
        </p:nvCxnSpPr>
        <p:spPr>
          <a:xfrm rot="10800000" flipH="1">
            <a:off x="543776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5" name="Google Shape;1365;p47"/>
          <p:cNvCxnSpPr>
            <a:stCxn id="1326" idx="0"/>
            <a:endCxn id="1333" idx="4"/>
          </p:cNvCxnSpPr>
          <p:nvPr/>
        </p:nvCxnSpPr>
        <p:spPr>
          <a:xfrm rot="10800000" flipH="1">
            <a:off x="615846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6" name="Google Shape;1366;p47"/>
          <p:cNvSpPr/>
          <p:nvPr/>
        </p:nvSpPr>
        <p:spPr>
          <a:xfrm>
            <a:off x="4944463" y="288688"/>
            <a:ext cx="311700" cy="32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7" name="Google Shape;1367;p47"/>
          <p:cNvCxnSpPr>
            <a:stCxn id="1327" idx="0"/>
            <a:endCxn id="1366" idx="4"/>
          </p:cNvCxnSpPr>
          <p:nvPr/>
        </p:nvCxnSpPr>
        <p:spPr>
          <a:xfrm rot="10800000" flipH="1">
            <a:off x="1912813" y="608788"/>
            <a:ext cx="31875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8" name="Google Shape;1368;p47"/>
          <p:cNvCxnSpPr>
            <a:stCxn id="1328" idx="0"/>
            <a:endCxn id="1366" idx="4"/>
          </p:cNvCxnSpPr>
          <p:nvPr/>
        </p:nvCxnSpPr>
        <p:spPr>
          <a:xfrm rot="10800000" flipH="1">
            <a:off x="2605663" y="608788"/>
            <a:ext cx="24948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9" name="Google Shape;1369;p47"/>
          <p:cNvCxnSpPr>
            <a:stCxn id="1329" idx="0"/>
            <a:endCxn id="1366" idx="4"/>
          </p:cNvCxnSpPr>
          <p:nvPr/>
        </p:nvCxnSpPr>
        <p:spPr>
          <a:xfrm rot="10800000" flipH="1">
            <a:off x="3335163" y="608788"/>
            <a:ext cx="17652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0" name="Google Shape;1370;p47"/>
          <p:cNvCxnSpPr>
            <a:stCxn id="1330" idx="0"/>
            <a:endCxn id="1366" idx="4"/>
          </p:cNvCxnSpPr>
          <p:nvPr/>
        </p:nvCxnSpPr>
        <p:spPr>
          <a:xfrm rot="10800000" flipH="1">
            <a:off x="4028013" y="608788"/>
            <a:ext cx="10722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1" name="Google Shape;1371;p47"/>
          <p:cNvCxnSpPr>
            <a:stCxn id="1331" idx="0"/>
            <a:endCxn id="1366" idx="4"/>
          </p:cNvCxnSpPr>
          <p:nvPr/>
        </p:nvCxnSpPr>
        <p:spPr>
          <a:xfrm rot="10800000" flipH="1">
            <a:off x="4748713" y="608788"/>
            <a:ext cx="3516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2" name="Google Shape;1372;p47"/>
          <p:cNvCxnSpPr>
            <a:stCxn id="1332" idx="0"/>
            <a:endCxn id="1366" idx="4"/>
          </p:cNvCxnSpPr>
          <p:nvPr/>
        </p:nvCxnSpPr>
        <p:spPr>
          <a:xfrm rot="10800000">
            <a:off x="5100463" y="608788"/>
            <a:ext cx="3411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3" name="Google Shape;1373;p47"/>
          <p:cNvCxnSpPr>
            <a:stCxn id="1333" idx="0"/>
            <a:endCxn id="1366" idx="4"/>
          </p:cNvCxnSpPr>
          <p:nvPr/>
        </p:nvCxnSpPr>
        <p:spPr>
          <a:xfrm rot="10800000">
            <a:off x="5100263" y="608788"/>
            <a:ext cx="10620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4" name="Google Shape;1374;p47"/>
          <p:cNvCxnSpPr/>
          <p:nvPr/>
        </p:nvCxnSpPr>
        <p:spPr>
          <a:xfrm>
            <a:off x="4194400" y="1698688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75" name="Google Shape;1375;p47"/>
          <p:cNvCxnSpPr>
            <a:endCxn id="1331" idx="2"/>
          </p:cNvCxnSpPr>
          <p:nvPr/>
        </p:nvCxnSpPr>
        <p:spPr>
          <a:xfrm rot="5400000" flipH="1">
            <a:off x="4158163" y="1553338"/>
            <a:ext cx="1016700" cy="147300"/>
          </a:xfrm>
          <a:prstGeom prst="curvedConnector4">
            <a:avLst>
              <a:gd name="adj1" fmla="val 28034"/>
              <a:gd name="adj2" fmla="val 26166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6" name="Google Shape;1376;p47"/>
          <p:cNvCxnSpPr/>
          <p:nvPr/>
        </p:nvCxnSpPr>
        <p:spPr>
          <a:xfrm>
            <a:off x="4898363" y="1694113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77" name="Google Shape;1377;p47"/>
          <p:cNvCxnSpPr>
            <a:endCxn id="1332" idx="2"/>
          </p:cNvCxnSpPr>
          <p:nvPr/>
        </p:nvCxnSpPr>
        <p:spPr>
          <a:xfrm rot="5400000" flipH="1">
            <a:off x="4858963" y="1545388"/>
            <a:ext cx="1011900" cy="158400"/>
          </a:xfrm>
          <a:prstGeom prst="curvedConnector4">
            <a:avLst>
              <a:gd name="adj1" fmla="val 27693"/>
              <a:gd name="adj2" fmla="val 25033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8" name="Google Shape;1378;p47"/>
          <p:cNvCxnSpPr/>
          <p:nvPr/>
        </p:nvCxnSpPr>
        <p:spPr>
          <a:xfrm>
            <a:off x="5612050" y="1694113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79" name="Google Shape;1379;p47"/>
          <p:cNvCxnSpPr>
            <a:endCxn id="1333" idx="2"/>
          </p:cNvCxnSpPr>
          <p:nvPr/>
        </p:nvCxnSpPr>
        <p:spPr>
          <a:xfrm rot="5400000" flipH="1">
            <a:off x="5576063" y="1548988"/>
            <a:ext cx="1011900" cy="151200"/>
          </a:xfrm>
          <a:prstGeom prst="curvedConnector4">
            <a:avLst>
              <a:gd name="adj1" fmla="val 25499"/>
              <a:gd name="adj2" fmla="val 25749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0" name="Google Shape;1380;p47"/>
          <p:cNvSpPr txBox="1"/>
          <p:nvPr/>
        </p:nvSpPr>
        <p:spPr>
          <a:xfrm>
            <a:off x="428525" y="2388313"/>
            <a:ext cx="8586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 layer </a:t>
            </a:r>
          </a:p>
        </p:txBody>
      </p:sp>
      <p:sp>
        <p:nvSpPr>
          <p:cNvPr id="1381" name="Google Shape;1381;p47"/>
          <p:cNvSpPr txBox="1"/>
          <p:nvPr/>
        </p:nvSpPr>
        <p:spPr>
          <a:xfrm>
            <a:off x="384200" y="885388"/>
            <a:ext cx="1047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Attention layer</a:t>
            </a:r>
          </a:p>
        </p:txBody>
      </p:sp>
      <p:sp>
        <p:nvSpPr>
          <p:cNvPr id="1382" name="Google Shape;1382;p47"/>
          <p:cNvSpPr/>
          <p:nvPr/>
        </p:nvSpPr>
        <p:spPr>
          <a:xfrm>
            <a:off x="4944463" y="288613"/>
            <a:ext cx="311700" cy="320100"/>
          </a:xfrm>
          <a:prstGeom prst="flowChartOr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3" name="Google Shape;138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38153" y="33679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40628" y="33633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70253" y="33662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62978" y="33662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83703" y="336631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76528" y="33662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97278" y="33625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31328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30928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60553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53278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74003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66828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87578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18462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25612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48087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947987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61537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63587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65887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22262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29412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51887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944612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65337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58162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78912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247437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958612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665387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372162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078937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506600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833887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47"/>
          <p:cNvSpPr txBox="1"/>
          <p:nvPr/>
        </p:nvSpPr>
        <p:spPr>
          <a:xfrm>
            <a:off x="545825" y="4270025"/>
            <a:ext cx="624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</a:t>
            </a:r>
          </a:p>
        </p:txBody>
      </p:sp>
      <p:cxnSp>
        <p:nvCxnSpPr>
          <p:cNvPr id="1419" name="Google Shape;1419;p47"/>
          <p:cNvCxnSpPr>
            <a:endCxn id="1420" idx="2"/>
          </p:cNvCxnSpPr>
          <p:nvPr/>
        </p:nvCxnSpPr>
        <p:spPr>
          <a:xfrm>
            <a:off x="6315663" y="34494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1" name="Google Shape;1421;p47"/>
          <p:cNvCxnSpPr>
            <a:stCxn id="1422" idx="0"/>
          </p:cNvCxnSpPr>
          <p:nvPr/>
        </p:nvCxnSpPr>
        <p:spPr>
          <a:xfrm rot="10800000" flipH="1">
            <a:off x="6881188" y="36094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2" name="Google Shape;1422;p47"/>
          <p:cNvSpPr/>
          <p:nvPr/>
        </p:nvSpPr>
        <p:spPr>
          <a:xfrm>
            <a:off x="6725338" y="40402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47"/>
          <p:cNvSpPr/>
          <p:nvPr/>
        </p:nvSpPr>
        <p:spPr>
          <a:xfrm>
            <a:off x="7417413" y="40402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47"/>
          <p:cNvSpPr txBox="1"/>
          <p:nvPr/>
        </p:nvSpPr>
        <p:spPr>
          <a:xfrm>
            <a:off x="7291398" y="422708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425" name="Google Shape;1425;p47"/>
          <p:cNvSpPr txBox="1"/>
          <p:nvPr/>
        </p:nvSpPr>
        <p:spPr>
          <a:xfrm>
            <a:off x="6598713" y="42155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420" name="Google Shape;1420;p47"/>
          <p:cNvSpPr/>
          <p:nvPr/>
        </p:nvSpPr>
        <p:spPr>
          <a:xfrm>
            <a:off x="6724563" y="3289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6" name="Google Shape;1426;p47"/>
          <p:cNvCxnSpPr/>
          <p:nvPr/>
        </p:nvCxnSpPr>
        <p:spPr>
          <a:xfrm rot="10800000" flipH="1">
            <a:off x="7574032" y="36094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7" name="Google Shape;1427;p47"/>
          <p:cNvSpPr/>
          <p:nvPr/>
        </p:nvSpPr>
        <p:spPr>
          <a:xfrm>
            <a:off x="7417413" y="3289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8" name="Google Shape;1428;p47"/>
          <p:cNvCxnSpPr>
            <a:stCxn id="1420" idx="6"/>
            <a:endCxn id="1427" idx="2"/>
          </p:cNvCxnSpPr>
          <p:nvPr/>
        </p:nvCxnSpPr>
        <p:spPr>
          <a:xfrm>
            <a:off x="7036263" y="34494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9" name="Google Shape;1429;p47"/>
          <p:cNvCxnSpPr>
            <a:stCxn id="1427" idx="6"/>
            <a:endCxn id="1430" idx="2"/>
          </p:cNvCxnSpPr>
          <p:nvPr/>
        </p:nvCxnSpPr>
        <p:spPr>
          <a:xfrm>
            <a:off x="7729113" y="34494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1" name="Google Shape;1431;p47"/>
          <p:cNvCxnSpPr>
            <a:stCxn id="1432" idx="0"/>
          </p:cNvCxnSpPr>
          <p:nvPr/>
        </p:nvCxnSpPr>
        <p:spPr>
          <a:xfrm rot="10800000" flipH="1">
            <a:off x="8294738" y="36094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2" name="Google Shape;1432;p47"/>
          <p:cNvSpPr/>
          <p:nvPr/>
        </p:nvSpPr>
        <p:spPr>
          <a:xfrm>
            <a:off x="8138888" y="40402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47"/>
          <p:cNvSpPr txBox="1"/>
          <p:nvPr/>
        </p:nvSpPr>
        <p:spPr>
          <a:xfrm>
            <a:off x="8012263" y="42155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430" name="Google Shape;1430;p47"/>
          <p:cNvSpPr/>
          <p:nvPr/>
        </p:nvSpPr>
        <p:spPr>
          <a:xfrm>
            <a:off x="8138113" y="3289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4" name="Google Shape;1434;p47"/>
          <p:cNvCxnSpPr>
            <a:endCxn id="1435" idx="2"/>
          </p:cNvCxnSpPr>
          <p:nvPr/>
        </p:nvCxnSpPr>
        <p:spPr>
          <a:xfrm>
            <a:off x="6309763" y="28638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435" name="Google Shape;1435;p47"/>
          <p:cNvSpPr/>
          <p:nvPr/>
        </p:nvSpPr>
        <p:spPr>
          <a:xfrm>
            <a:off x="6718663" y="27037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7"/>
          <p:cNvSpPr/>
          <p:nvPr/>
        </p:nvSpPr>
        <p:spPr>
          <a:xfrm>
            <a:off x="7411513" y="27037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7" name="Google Shape;1437;p47"/>
          <p:cNvCxnSpPr>
            <a:stCxn id="1435" idx="6"/>
            <a:endCxn id="1436" idx="2"/>
          </p:cNvCxnSpPr>
          <p:nvPr/>
        </p:nvCxnSpPr>
        <p:spPr>
          <a:xfrm>
            <a:off x="7030363" y="28638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38" name="Google Shape;1438;p47"/>
          <p:cNvCxnSpPr>
            <a:stCxn id="1436" idx="6"/>
            <a:endCxn id="1439" idx="2"/>
          </p:cNvCxnSpPr>
          <p:nvPr/>
        </p:nvCxnSpPr>
        <p:spPr>
          <a:xfrm>
            <a:off x="7723213" y="28638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439" name="Google Shape;1439;p47"/>
          <p:cNvSpPr/>
          <p:nvPr/>
        </p:nvSpPr>
        <p:spPr>
          <a:xfrm>
            <a:off x="8132213" y="27037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0" name="Google Shape;1440;p47"/>
          <p:cNvCxnSpPr>
            <a:endCxn id="1441" idx="2"/>
          </p:cNvCxnSpPr>
          <p:nvPr/>
        </p:nvCxnSpPr>
        <p:spPr>
          <a:xfrm>
            <a:off x="6305963" y="22782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1" name="Google Shape;1441;p47"/>
          <p:cNvSpPr/>
          <p:nvPr/>
        </p:nvSpPr>
        <p:spPr>
          <a:xfrm>
            <a:off x="6714863" y="2118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47"/>
          <p:cNvSpPr/>
          <p:nvPr/>
        </p:nvSpPr>
        <p:spPr>
          <a:xfrm>
            <a:off x="7407713" y="2118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3" name="Google Shape;1443;p47"/>
          <p:cNvCxnSpPr>
            <a:stCxn id="1441" idx="6"/>
            <a:endCxn id="1442" idx="2"/>
          </p:cNvCxnSpPr>
          <p:nvPr/>
        </p:nvCxnSpPr>
        <p:spPr>
          <a:xfrm>
            <a:off x="7026563" y="22782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4" name="Google Shape;1444;p47"/>
          <p:cNvCxnSpPr>
            <a:stCxn id="1442" idx="6"/>
            <a:endCxn id="1445" idx="2"/>
          </p:cNvCxnSpPr>
          <p:nvPr/>
        </p:nvCxnSpPr>
        <p:spPr>
          <a:xfrm>
            <a:off x="7719413" y="22782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5" name="Google Shape;1445;p47"/>
          <p:cNvSpPr/>
          <p:nvPr/>
        </p:nvSpPr>
        <p:spPr>
          <a:xfrm>
            <a:off x="8128413" y="2118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6" name="Google Shape;1446;p47"/>
          <p:cNvCxnSpPr>
            <a:endCxn id="1447" idx="2"/>
          </p:cNvCxnSpPr>
          <p:nvPr/>
        </p:nvCxnSpPr>
        <p:spPr>
          <a:xfrm>
            <a:off x="6305963" y="16926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447" name="Google Shape;1447;p47"/>
          <p:cNvSpPr/>
          <p:nvPr/>
        </p:nvSpPr>
        <p:spPr>
          <a:xfrm>
            <a:off x="6714863" y="15325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7"/>
          <p:cNvSpPr/>
          <p:nvPr/>
        </p:nvSpPr>
        <p:spPr>
          <a:xfrm>
            <a:off x="7407713" y="15325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9" name="Google Shape;1449;p47"/>
          <p:cNvCxnSpPr>
            <a:stCxn id="1447" idx="6"/>
            <a:endCxn id="1448" idx="2"/>
          </p:cNvCxnSpPr>
          <p:nvPr/>
        </p:nvCxnSpPr>
        <p:spPr>
          <a:xfrm>
            <a:off x="7026563" y="16926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50" name="Google Shape;1450;p47"/>
          <p:cNvCxnSpPr>
            <a:stCxn id="1448" idx="6"/>
            <a:endCxn id="1451" idx="2"/>
          </p:cNvCxnSpPr>
          <p:nvPr/>
        </p:nvCxnSpPr>
        <p:spPr>
          <a:xfrm>
            <a:off x="7719413" y="16926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451" name="Google Shape;1451;p47"/>
          <p:cNvSpPr/>
          <p:nvPr/>
        </p:nvSpPr>
        <p:spPr>
          <a:xfrm>
            <a:off x="8128413" y="15325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7"/>
          <p:cNvSpPr/>
          <p:nvPr/>
        </p:nvSpPr>
        <p:spPr>
          <a:xfrm>
            <a:off x="6718663" y="9469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7"/>
          <p:cNvSpPr/>
          <p:nvPr/>
        </p:nvSpPr>
        <p:spPr>
          <a:xfrm>
            <a:off x="7411513" y="9469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7"/>
          <p:cNvSpPr/>
          <p:nvPr/>
        </p:nvSpPr>
        <p:spPr>
          <a:xfrm>
            <a:off x="8132213" y="9469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5" name="Google Shape;1455;p47"/>
          <p:cNvCxnSpPr>
            <a:stCxn id="1422" idx="0"/>
            <a:endCxn id="1435" idx="6"/>
          </p:cNvCxnSpPr>
          <p:nvPr/>
        </p:nvCxnSpPr>
        <p:spPr>
          <a:xfrm rot="-5400000">
            <a:off x="6367438" y="337743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6" name="Google Shape;1456;p47"/>
          <p:cNvCxnSpPr>
            <a:endCxn id="1439" idx="6"/>
          </p:cNvCxnSpPr>
          <p:nvPr/>
        </p:nvCxnSpPr>
        <p:spPr>
          <a:xfrm rot="-5400000">
            <a:off x="7781513" y="3377138"/>
            <a:ext cx="1175700" cy="149100"/>
          </a:xfrm>
          <a:prstGeom prst="curvedConnector4">
            <a:avLst>
              <a:gd name="adj1" fmla="val 43193"/>
              <a:gd name="adj2" fmla="val 25970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7" name="Google Shape;1457;p47"/>
          <p:cNvCxnSpPr/>
          <p:nvPr/>
        </p:nvCxnSpPr>
        <p:spPr>
          <a:xfrm rot="5400000" flipH="1">
            <a:off x="6282838" y="270258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8" name="Google Shape;1458;p47"/>
          <p:cNvCxnSpPr/>
          <p:nvPr/>
        </p:nvCxnSpPr>
        <p:spPr>
          <a:xfrm rot="5400000" flipH="1">
            <a:off x="6984775" y="270243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9" name="Google Shape;1459;p47"/>
          <p:cNvCxnSpPr>
            <a:stCxn id="1430" idx="0"/>
            <a:endCxn id="1445" idx="2"/>
          </p:cNvCxnSpPr>
          <p:nvPr/>
        </p:nvCxnSpPr>
        <p:spPr>
          <a:xfrm rot="5400000" flipH="1">
            <a:off x="7705663" y="2701088"/>
            <a:ext cx="1011000" cy="165600"/>
          </a:xfrm>
          <a:prstGeom prst="curvedConnector4">
            <a:avLst>
              <a:gd name="adj1" fmla="val 42080"/>
              <a:gd name="adj2" fmla="val 243765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0" name="Google Shape;1460;p47"/>
          <p:cNvCxnSpPr>
            <a:stCxn id="1423" idx="0"/>
            <a:endCxn id="1436" idx="6"/>
          </p:cNvCxnSpPr>
          <p:nvPr/>
        </p:nvCxnSpPr>
        <p:spPr>
          <a:xfrm rot="-5400000">
            <a:off x="7059963" y="337698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1" name="Google Shape;1461;p47"/>
          <p:cNvCxnSpPr/>
          <p:nvPr/>
        </p:nvCxnSpPr>
        <p:spPr>
          <a:xfrm rot="-5400000">
            <a:off x="7142838" y="2128988"/>
            <a:ext cx="1011900" cy="147600"/>
          </a:xfrm>
          <a:prstGeom prst="curvedConnector4">
            <a:avLst>
              <a:gd name="adj1" fmla="val 31443"/>
              <a:gd name="adj2" fmla="val 261331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2" name="Google Shape;1462;p47"/>
          <p:cNvCxnSpPr/>
          <p:nvPr/>
        </p:nvCxnSpPr>
        <p:spPr>
          <a:xfrm rot="-5400000">
            <a:off x="7866013" y="2128988"/>
            <a:ext cx="1011900" cy="147600"/>
          </a:xfrm>
          <a:prstGeom prst="curvedConnector4">
            <a:avLst>
              <a:gd name="adj1" fmla="val 31443"/>
              <a:gd name="adj2" fmla="val 261331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3" name="Google Shape;1463;p47"/>
          <p:cNvCxnSpPr>
            <a:endCxn id="1447" idx="6"/>
          </p:cNvCxnSpPr>
          <p:nvPr/>
        </p:nvCxnSpPr>
        <p:spPr>
          <a:xfrm rot="-5400000">
            <a:off x="6440213" y="2117888"/>
            <a:ext cx="1011600" cy="161100"/>
          </a:xfrm>
          <a:prstGeom prst="curvedConnector4">
            <a:avLst>
              <a:gd name="adj1" fmla="val 42089"/>
              <a:gd name="adj2" fmla="val 247812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4" name="Google Shape;1464;p47"/>
          <p:cNvCxnSpPr>
            <a:stCxn id="1447" idx="0"/>
            <a:endCxn id="1452" idx="4"/>
          </p:cNvCxnSpPr>
          <p:nvPr/>
        </p:nvCxnSpPr>
        <p:spPr>
          <a:xfrm rot="10800000" flipH="1">
            <a:off x="6870713" y="12670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5" name="Google Shape;1465;p47"/>
          <p:cNvCxnSpPr>
            <a:stCxn id="1448" idx="0"/>
            <a:endCxn id="1453" idx="4"/>
          </p:cNvCxnSpPr>
          <p:nvPr/>
        </p:nvCxnSpPr>
        <p:spPr>
          <a:xfrm rot="10800000" flipH="1">
            <a:off x="7563563" y="12670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6" name="Google Shape;1466;p47"/>
          <p:cNvCxnSpPr>
            <a:stCxn id="1451" idx="0"/>
            <a:endCxn id="1454" idx="4"/>
          </p:cNvCxnSpPr>
          <p:nvPr/>
        </p:nvCxnSpPr>
        <p:spPr>
          <a:xfrm rot="10800000" flipH="1">
            <a:off x="8284263" y="12670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7" name="Google Shape;1467;p47"/>
          <p:cNvCxnSpPr>
            <a:stCxn id="1452" idx="0"/>
            <a:endCxn id="1382" idx="4"/>
          </p:cNvCxnSpPr>
          <p:nvPr/>
        </p:nvCxnSpPr>
        <p:spPr>
          <a:xfrm rot="10800000">
            <a:off x="5100313" y="608588"/>
            <a:ext cx="1774200" cy="33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8" name="Google Shape;1468;p47"/>
          <p:cNvCxnSpPr>
            <a:stCxn id="1453" idx="0"/>
            <a:endCxn id="1382" idx="4"/>
          </p:cNvCxnSpPr>
          <p:nvPr/>
        </p:nvCxnSpPr>
        <p:spPr>
          <a:xfrm rot="10800000">
            <a:off x="5100463" y="608588"/>
            <a:ext cx="2466900" cy="33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9" name="Google Shape;1469;p47"/>
          <p:cNvCxnSpPr>
            <a:stCxn id="1454" idx="0"/>
            <a:endCxn id="1382" idx="4"/>
          </p:cNvCxnSpPr>
          <p:nvPr/>
        </p:nvCxnSpPr>
        <p:spPr>
          <a:xfrm rot="10800000">
            <a:off x="5100263" y="608588"/>
            <a:ext cx="3187800" cy="33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0" name="Google Shape;1470;p47"/>
          <p:cNvCxnSpPr/>
          <p:nvPr/>
        </p:nvCxnSpPr>
        <p:spPr>
          <a:xfrm>
            <a:off x="6320200" y="1687088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71" name="Google Shape;1471;p47"/>
          <p:cNvCxnSpPr>
            <a:endCxn id="1452" idx="2"/>
          </p:cNvCxnSpPr>
          <p:nvPr/>
        </p:nvCxnSpPr>
        <p:spPr>
          <a:xfrm rot="5400000" flipH="1">
            <a:off x="6283963" y="1541738"/>
            <a:ext cx="1016700" cy="147300"/>
          </a:xfrm>
          <a:prstGeom prst="curvedConnector4">
            <a:avLst>
              <a:gd name="adj1" fmla="val 42129"/>
              <a:gd name="adj2" fmla="val 26166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2" name="Google Shape;1472;p47"/>
          <p:cNvCxnSpPr/>
          <p:nvPr/>
        </p:nvCxnSpPr>
        <p:spPr>
          <a:xfrm>
            <a:off x="7024163" y="1682513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73" name="Google Shape;1473;p47"/>
          <p:cNvCxnSpPr>
            <a:endCxn id="1453" idx="2"/>
          </p:cNvCxnSpPr>
          <p:nvPr/>
        </p:nvCxnSpPr>
        <p:spPr>
          <a:xfrm rot="5400000" flipH="1">
            <a:off x="6984763" y="1533788"/>
            <a:ext cx="1011900" cy="158400"/>
          </a:xfrm>
          <a:prstGeom prst="curvedConnector4">
            <a:avLst>
              <a:gd name="adj1" fmla="val 42092"/>
              <a:gd name="adj2" fmla="val 25033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4" name="Google Shape;1474;p47"/>
          <p:cNvCxnSpPr/>
          <p:nvPr/>
        </p:nvCxnSpPr>
        <p:spPr>
          <a:xfrm>
            <a:off x="7737850" y="1682513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75" name="Google Shape;1475;p47"/>
          <p:cNvCxnSpPr>
            <a:endCxn id="1454" idx="2"/>
          </p:cNvCxnSpPr>
          <p:nvPr/>
        </p:nvCxnSpPr>
        <p:spPr>
          <a:xfrm rot="5400000" flipH="1">
            <a:off x="7701863" y="1537388"/>
            <a:ext cx="1011900" cy="151200"/>
          </a:xfrm>
          <a:prstGeom prst="curvedConnector4">
            <a:avLst>
              <a:gd name="adj1" fmla="val 42092"/>
              <a:gd name="adj2" fmla="val 25749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76" name="Google Shape;1476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503" y="335471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02328" y="33546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23078" y="33509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99803" y="21797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92628" y="21797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13378" y="21797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87337" y="1594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89387" y="1594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191687" y="1594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91137" y="27653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83962" y="27653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04712" y="27653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791187" y="10085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497962" y="10085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204737" y="1008563"/>
            <a:ext cx="166650" cy="1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288009"/>
            <a:ext cx="8442960" cy="38303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BAC84F-008B-4DC8-8F88-3D016AA0CA89}"/>
              </a:ext>
            </a:extLst>
          </p:cNvPr>
          <p:cNvSpPr txBox="1"/>
          <p:nvPr/>
        </p:nvSpPr>
        <p:spPr>
          <a:xfrm>
            <a:off x="350520" y="4401893"/>
            <a:ext cx="844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Paddle</a:t>
            </a:r>
            <a:r>
              <a:rPr lang="zh-CN" altLang="en-US" dirty="0"/>
              <a:t>全套</a:t>
            </a:r>
            <a:r>
              <a:rPr lang="en-US" altLang="zh-CN" dirty="0"/>
              <a:t>AI</a:t>
            </a:r>
            <a:r>
              <a:rPr lang="zh-CN" altLang="en-US" dirty="0"/>
              <a:t>开发：</a:t>
            </a:r>
            <a:r>
              <a:rPr lang="en-US" altLang="zh-CN" dirty="0"/>
              <a:t>https://www.paddlepaddle.org.cn/overview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5" name="Google Shape;1495;p48"/>
          <p:cNvCxnSpPr>
            <a:stCxn id="1496" idx="0"/>
          </p:cNvCxnSpPr>
          <p:nvPr/>
        </p:nvCxnSpPr>
        <p:spPr>
          <a:xfrm rot="10800000" flipH="1">
            <a:off x="116118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6" name="Google Shape;1496;p48"/>
          <p:cNvSpPr/>
          <p:nvPr/>
        </p:nvSpPr>
        <p:spPr>
          <a:xfrm>
            <a:off x="100533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48"/>
          <p:cNvSpPr/>
          <p:nvPr/>
        </p:nvSpPr>
        <p:spPr>
          <a:xfrm>
            <a:off x="1697413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8"/>
          <p:cNvSpPr txBox="1"/>
          <p:nvPr/>
        </p:nvSpPr>
        <p:spPr>
          <a:xfrm>
            <a:off x="1571398" y="365853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499" name="Google Shape;1499;p48"/>
          <p:cNvSpPr txBox="1"/>
          <p:nvPr/>
        </p:nvSpPr>
        <p:spPr>
          <a:xfrm>
            <a:off x="87871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00" name="Google Shape;1500;p48"/>
          <p:cNvSpPr/>
          <p:nvPr/>
        </p:nvSpPr>
        <p:spPr>
          <a:xfrm>
            <a:off x="100456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1" name="Google Shape;1501;p48"/>
          <p:cNvCxnSpPr/>
          <p:nvPr/>
        </p:nvCxnSpPr>
        <p:spPr>
          <a:xfrm rot="10800000" flipH="1">
            <a:off x="1854032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2" name="Google Shape;1502;p48"/>
          <p:cNvSpPr/>
          <p:nvPr/>
        </p:nvSpPr>
        <p:spPr>
          <a:xfrm>
            <a:off x="16974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3" name="Google Shape;1503;p48"/>
          <p:cNvCxnSpPr>
            <a:stCxn id="1500" idx="6"/>
            <a:endCxn id="1502" idx="2"/>
          </p:cNvCxnSpPr>
          <p:nvPr/>
        </p:nvCxnSpPr>
        <p:spPr>
          <a:xfrm>
            <a:off x="1316263" y="28808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4" name="Google Shape;1504;p48"/>
          <p:cNvCxnSpPr>
            <a:stCxn id="1502" idx="6"/>
            <a:endCxn id="1505" idx="2"/>
          </p:cNvCxnSpPr>
          <p:nvPr/>
        </p:nvCxnSpPr>
        <p:spPr>
          <a:xfrm>
            <a:off x="2009113" y="288088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6" name="Google Shape;1506;p48"/>
          <p:cNvCxnSpPr>
            <a:stCxn id="1507" idx="0"/>
          </p:cNvCxnSpPr>
          <p:nvPr/>
        </p:nvCxnSpPr>
        <p:spPr>
          <a:xfrm rot="10800000" flipH="1">
            <a:off x="258353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7" name="Google Shape;1507;p48"/>
          <p:cNvSpPr/>
          <p:nvPr/>
        </p:nvSpPr>
        <p:spPr>
          <a:xfrm>
            <a:off x="242768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48"/>
          <p:cNvSpPr/>
          <p:nvPr/>
        </p:nvSpPr>
        <p:spPr>
          <a:xfrm>
            <a:off x="3119763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48"/>
          <p:cNvSpPr txBox="1"/>
          <p:nvPr/>
        </p:nvSpPr>
        <p:spPr>
          <a:xfrm>
            <a:off x="2993748" y="365853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10" name="Google Shape;1510;p48"/>
          <p:cNvSpPr txBox="1"/>
          <p:nvPr/>
        </p:nvSpPr>
        <p:spPr>
          <a:xfrm>
            <a:off x="230106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05" name="Google Shape;1505;p48"/>
          <p:cNvSpPr/>
          <p:nvPr/>
        </p:nvSpPr>
        <p:spPr>
          <a:xfrm>
            <a:off x="24269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1" name="Google Shape;1511;p48"/>
          <p:cNvCxnSpPr/>
          <p:nvPr/>
        </p:nvCxnSpPr>
        <p:spPr>
          <a:xfrm rot="10800000" flipH="1">
            <a:off x="3276382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2" name="Google Shape;1512;p48"/>
          <p:cNvSpPr/>
          <p:nvPr/>
        </p:nvSpPr>
        <p:spPr>
          <a:xfrm>
            <a:off x="311976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3" name="Google Shape;1513;p48"/>
          <p:cNvCxnSpPr>
            <a:stCxn id="1505" idx="6"/>
            <a:endCxn id="1512" idx="2"/>
          </p:cNvCxnSpPr>
          <p:nvPr/>
        </p:nvCxnSpPr>
        <p:spPr>
          <a:xfrm>
            <a:off x="2738613" y="28808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4" name="Google Shape;1514;p48"/>
          <p:cNvCxnSpPr>
            <a:stCxn id="1512" idx="6"/>
            <a:endCxn id="1515" idx="2"/>
          </p:cNvCxnSpPr>
          <p:nvPr/>
        </p:nvCxnSpPr>
        <p:spPr>
          <a:xfrm>
            <a:off x="3431463" y="28808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6" name="Google Shape;1516;p48"/>
          <p:cNvCxnSpPr>
            <a:stCxn id="1517" idx="0"/>
          </p:cNvCxnSpPr>
          <p:nvPr/>
        </p:nvCxnSpPr>
        <p:spPr>
          <a:xfrm rot="10800000" flipH="1">
            <a:off x="399708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7" name="Google Shape;1517;p48"/>
          <p:cNvSpPr/>
          <p:nvPr/>
        </p:nvSpPr>
        <p:spPr>
          <a:xfrm>
            <a:off x="384123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48"/>
          <p:cNvSpPr/>
          <p:nvPr/>
        </p:nvSpPr>
        <p:spPr>
          <a:xfrm>
            <a:off x="4533313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48"/>
          <p:cNvSpPr txBox="1"/>
          <p:nvPr/>
        </p:nvSpPr>
        <p:spPr>
          <a:xfrm>
            <a:off x="4407298" y="365853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20" name="Google Shape;1520;p48"/>
          <p:cNvSpPr txBox="1"/>
          <p:nvPr/>
        </p:nvSpPr>
        <p:spPr>
          <a:xfrm>
            <a:off x="371461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15" name="Google Shape;1515;p48"/>
          <p:cNvSpPr/>
          <p:nvPr/>
        </p:nvSpPr>
        <p:spPr>
          <a:xfrm>
            <a:off x="384046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1" name="Google Shape;1521;p48"/>
          <p:cNvCxnSpPr/>
          <p:nvPr/>
        </p:nvCxnSpPr>
        <p:spPr>
          <a:xfrm rot="10800000" flipH="1">
            <a:off x="4689932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2" name="Google Shape;1522;p48"/>
          <p:cNvSpPr/>
          <p:nvPr/>
        </p:nvSpPr>
        <p:spPr>
          <a:xfrm>
            <a:off x="45333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3" name="Google Shape;1523;p48"/>
          <p:cNvCxnSpPr>
            <a:stCxn id="1515" idx="6"/>
            <a:endCxn id="1522" idx="2"/>
          </p:cNvCxnSpPr>
          <p:nvPr/>
        </p:nvCxnSpPr>
        <p:spPr>
          <a:xfrm>
            <a:off x="4152163" y="28808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4" name="Google Shape;1524;p48"/>
          <p:cNvCxnSpPr>
            <a:stCxn id="1522" idx="6"/>
            <a:endCxn id="1525" idx="2"/>
          </p:cNvCxnSpPr>
          <p:nvPr/>
        </p:nvCxnSpPr>
        <p:spPr>
          <a:xfrm>
            <a:off x="4845013" y="28808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6" name="Google Shape;1526;p48"/>
          <p:cNvCxnSpPr>
            <a:stCxn id="1527" idx="0"/>
          </p:cNvCxnSpPr>
          <p:nvPr/>
        </p:nvCxnSpPr>
        <p:spPr>
          <a:xfrm rot="10800000" flipH="1">
            <a:off x="541063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7" name="Google Shape;1527;p48"/>
          <p:cNvSpPr/>
          <p:nvPr/>
        </p:nvSpPr>
        <p:spPr>
          <a:xfrm>
            <a:off x="525478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8"/>
          <p:cNvSpPr txBox="1"/>
          <p:nvPr/>
        </p:nvSpPr>
        <p:spPr>
          <a:xfrm>
            <a:off x="512816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25" name="Google Shape;1525;p48"/>
          <p:cNvSpPr/>
          <p:nvPr/>
        </p:nvSpPr>
        <p:spPr>
          <a:xfrm>
            <a:off x="52540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8"/>
          <p:cNvSpPr/>
          <p:nvPr/>
        </p:nvSpPr>
        <p:spPr>
          <a:xfrm>
            <a:off x="99866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48"/>
          <p:cNvSpPr/>
          <p:nvPr/>
        </p:nvSpPr>
        <p:spPr>
          <a:xfrm>
            <a:off x="16915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1" name="Google Shape;1531;p48"/>
          <p:cNvCxnSpPr>
            <a:stCxn id="1529" idx="6"/>
            <a:endCxn id="1530" idx="2"/>
          </p:cNvCxnSpPr>
          <p:nvPr/>
        </p:nvCxnSpPr>
        <p:spPr>
          <a:xfrm>
            <a:off x="1310363" y="22952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32" name="Google Shape;1532;p48"/>
          <p:cNvCxnSpPr>
            <a:stCxn id="1530" idx="6"/>
            <a:endCxn id="1533" idx="2"/>
          </p:cNvCxnSpPr>
          <p:nvPr/>
        </p:nvCxnSpPr>
        <p:spPr>
          <a:xfrm>
            <a:off x="2003213" y="229528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33" name="Google Shape;1533;p48"/>
          <p:cNvSpPr/>
          <p:nvPr/>
        </p:nvSpPr>
        <p:spPr>
          <a:xfrm>
            <a:off x="24210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48"/>
          <p:cNvSpPr/>
          <p:nvPr/>
        </p:nvSpPr>
        <p:spPr>
          <a:xfrm>
            <a:off x="311386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5" name="Google Shape;1535;p48"/>
          <p:cNvCxnSpPr>
            <a:stCxn id="1533" idx="6"/>
            <a:endCxn id="1534" idx="2"/>
          </p:cNvCxnSpPr>
          <p:nvPr/>
        </p:nvCxnSpPr>
        <p:spPr>
          <a:xfrm>
            <a:off x="2732713" y="22952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536" name="Google Shape;1536;p48"/>
          <p:cNvCxnSpPr>
            <a:stCxn id="1534" idx="6"/>
            <a:endCxn id="1537" idx="2"/>
          </p:cNvCxnSpPr>
          <p:nvPr/>
        </p:nvCxnSpPr>
        <p:spPr>
          <a:xfrm>
            <a:off x="3425563" y="22952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37" name="Google Shape;1537;p48"/>
          <p:cNvSpPr/>
          <p:nvPr/>
        </p:nvSpPr>
        <p:spPr>
          <a:xfrm>
            <a:off x="383456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8"/>
          <p:cNvSpPr/>
          <p:nvPr/>
        </p:nvSpPr>
        <p:spPr>
          <a:xfrm>
            <a:off x="45274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9" name="Google Shape;1539;p48"/>
          <p:cNvCxnSpPr>
            <a:stCxn id="1537" idx="6"/>
            <a:endCxn id="1538" idx="2"/>
          </p:cNvCxnSpPr>
          <p:nvPr/>
        </p:nvCxnSpPr>
        <p:spPr>
          <a:xfrm>
            <a:off x="4146263" y="22952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40" name="Google Shape;1540;p48"/>
          <p:cNvCxnSpPr>
            <a:stCxn id="1538" idx="6"/>
            <a:endCxn id="1541" idx="2"/>
          </p:cNvCxnSpPr>
          <p:nvPr/>
        </p:nvCxnSpPr>
        <p:spPr>
          <a:xfrm>
            <a:off x="4839113" y="22952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41" name="Google Shape;1541;p48"/>
          <p:cNvSpPr/>
          <p:nvPr/>
        </p:nvSpPr>
        <p:spPr>
          <a:xfrm>
            <a:off x="52481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2" name="Google Shape;1542;p48"/>
          <p:cNvCxnSpPr>
            <a:endCxn id="1529" idx="6"/>
          </p:cNvCxnSpPr>
          <p:nvPr/>
        </p:nvCxnSpPr>
        <p:spPr>
          <a:xfrm rot="-5400000">
            <a:off x="648263" y="2813388"/>
            <a:ext cx="1180200" cy="144000"/>
          </a:xfrm>
          <a:prstGeom prst="curvedConnector4">
            <a:avLst>
              <a:gd name="adj1" fmla="val 43219"/>
              <a:gd name="adj2" fmla="val 265365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3" name="Google Shape;1543;p48"/>
          <p:cNvCxnSpPr>
            <a:endCxn id="1530" idx="6"/>
          </p:cNvCxnSpPr>
          <p:nvPr/>
        </p:nvCxnSpPr>
        <p:spPr>
          <a:xfrm rot="-5400000">
            <a:off x="1343663" y="2806938"/>
            <a:ext cx="1171200" cy="147900"/>
          </a:xfrm>
          <a:prstGeom prst="curvedConnector4">
            <a:avLst>
              <a:gd name="adj1" fmla="val 43167"/>
              <a:gd name="adj2" fmla="val 261004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4" name="Google Shape;1544;p48"/>
          <p:cNvCxnSpPr>
            <a:stCxn id="1507" idx="0"/>
            <a:endCxn id="1533" idx="6"/>
          </p:cNvCxnSpPr>
          <p:nvPr/>
        </p:nvCxnSpPr>
        <p:spPr>
          <a:xfrm rot="-5400000">
            <a:off x="2069788" y="280888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5" name="Google Shape;1545;p48"/>
          <p:cNvCxnSpPr>
            <a:stCxn id="1508" idx="0"/>
            <a:endCxn id="1534" idx="6"/>
          </p:cNvCxnSpPr>
          <p:nvPr/>
        </p:nvCxnSpPr>
        <p:spPr>
          <a:xfrm rot="-5400000">
            <a:off x="2762313" y="280843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6" name="Google Shape;1546;p48"/>
          <p:cNvCxnSpPr>
            <a:stCxn id="1517" idx="0"/>
            <a:endCxn id="1537" idx="6"/>
          </p:cNvCxnSpPr>
          <p:nvPr/>
        </p:nvCxnSpPr>
        <p:spPr>
          <a:xfrm rot="-5400000">
            <a:off x="3483338" y="280888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7" name="Google Shape;1547;p48"/>
          <p:cNvCxnSpPr>
            <a:endCxn id="1541" idx="6"/>
          </p:cNvCxnSpPr>
          <p:nvPr/>
        </p:nvCxnSpPr>
        <p:spPr>
          <a:xfrm rot="-5400000">
            <a:off x="4897413" y="2808588"/>
            <a:ext cx="1175700" cy="149100"/>
          </a:xfrm>
          <a:prstGeom prst="curvedConnector4">
            <a:avLst>
              <a:gd name="adj1" fmla="val 43193"/>
              <a:gd name="adj2" fmla="val 25970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8" name="Google Shape;1548;p48"/>
          <p:cNvCxnSpPr>
            <a:stCxn id="1518" idx="0"/>
            <a:endCxn id="1538" idx="6"/>
          </p:cNvCxnSpPr>
          <p:nvPr/>
        </p:nvCxnSpPr>
        <p:spPr>
          <a:xfrm rot="-5400000">
            <a:off x="4175863" y="280843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9" name="Google Shape;1549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9853" y="278781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82328" y="27832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11953" y="27860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04678" y="27860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25403" y="27861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18228" y="27860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38978" y="278241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76396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111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3587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8631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907037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9986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2061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48"/>
          <p:cNvSpPr/>
          <p:nvPr/>
        </p:nvSpPr>
        <p:spPr>
          <a:xfrm>
            <a:off x="99867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>
            <a:off x="16915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>
            <a:off x="24210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>
            <a:off x="311387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383457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45274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52481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0" name="Google Shape;1570;p48"/>
          <p:cNvCxnSpPr>
            <a:endCxn id="1563" idx="2"/>
          </p:cNvCxnSpPr>
          <p:nvPr/>
        </p:nvCxnSpPr>
        <p:spPr>
          <a:xfrm rot="5400000" flipH="1">
            <a:off x="572375" y="2125038"/>
            <a:ext cx="1012800" cy="160200"/>
          </a:xfrm>
          <a:prstGeom prst="curvedConnector4">
            <a:avLst>
              <a:gd name="adj1" fmla="val 27025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1" name="Google Shape;1571;p48"/>
          <p:cNvCxnSpPr/>
          <p:nvPr/>
        </p:nvCxnSpPr>
        <p:spPr>
          <a:xfrm rot="5400000" flipH="1">
            <a:off x="1263288" y="21250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2" name="Google Shape;1572;p48"/>
          <p:cNvCxnSpPr/>
          <p:nvPr/>
        </p:nvCxnSpPr>
        <p:spPr>
          <a:xfrm rot="5400000" flipH="1">
            <a:off x="2006113" y="21221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3" name="Google Shape;1573;p48"/>
          <p:cNvCxnSpPr/>
          <p:nvPr/>
        </p:nvCxnSpPr>
        <p:spPr>
          <a:xfrm rot="5400000" flipH="1">
            <a:off x="2688100" y="21343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4" name="Google Shape;1574;p48"/>
          <p:cNvCxnSpPr>
            <a:endCxn id="1563" idx="4"/>
          </p:cNvCxnSpPr>
          <p:nvPr/>
        </p:nvCxnSpPr>
        <p:spPr>
          <a:xfrm rot="10800000" flipH="1">
            <a:off x="115062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5" name="Google Shape;1575;p48"/>
          <p:cNvCxnSpPr>
            <a:endCxn id="1564" idx="4"/>
          </p:cNvCxnSpPr>
          <p:nvPr/>
        </p:nvCxnSpPr>
        <p:spPr>
          <a:xfrm rot="10800000" flipH="1">
            <a:off x="18434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6" name="Google Shape;1576;p48"/>
          <p:cNvCxnSpPr>
            <a:endCxn id="1565" idx="4"/>
          </p:cNvCxnSpPr>
          <p:nvPr/>
        </p:nvCxnSpPr>
        <p:spPr>
          <a:xfrm rot="10800000" flipH="1">
            <a:off x="25729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7" name="Google Shape;1577;p48"/>
          <p:cNvCxnSpPr>
            <a:endCxn id="1566" idx="4"/>
          </p:cNvCxnSpPr>
          <p:nvPr/>
        </p:nvCxnSpPr>
        <p:spPr>
          <a:xfrm rot="10800000">
            <a:off x="3269725" y="1858788"/>
            <a:ext cx="5700" cy="268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8" name="Google Shape;1578;p48"/>
          <p:cNvCxnSpPr>
            <a:endCxn id="1567" idx="4"/>
          </p:cNvCxnSpPr>
          <p:nvPr/>
        </p:nvCxnSpPr>
        <p:spPr>
          <a:xfrm rot="10800000" flipH="1">
            <a:off x="398652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9" name="Google Shape;1579;p48"/>
          <p:cNvCxnSpPr>
            <a:endCxn id="1568" idx="4"/>
          </p:cNvCxnSpPr>
          <p:nvPr/>
        </p:nvCxnSpPr>
        <p:spPr>
          <a:xfrm rot="10800000" flipH="1">
            <a:off x="46793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0" name="Google Shape;1580;p48"/>
          <p:cNvCxnSpPr>
            <a:endCxn id="1569" idx="4"/>
          </p:cNvCxnSpPr>
          <p:nvPr/>
        </p:nvCxnSpPr>
        <p:spPr>
          <a:xfrm rot="10800000" flipH="1">
            <a:off x="54000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1" name="Google Shape;1581;p48"/>
          <p:cNvSpPr/>
          <p:nvPr/>
        </p:nvSpPr>
        <p:spPr>
          <a:xfrm>
            <a:off x="4184600" y="868788"/>
            <a:ext cx="311700" cy="32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2" name="Google Shape;1582;p48"/>
          <p:cNvCxnSpPr>
            <a:stCxn id="1563" idx="0"/>
            <a:endCxn id="1581" idx="4"/>
          </p:cNvCxnSpPr>
          <p:nvPr/>
        </p:nvCxnSpPr>
        <p:spPr>
          <a:xfrm rot="10800000" flipH="1">
            <a:off x="1154525" y="1188888"/>
            <a:ext cx="31860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3" name="Google Shape;1583;p48"/>
          <p:cNvCxnSpPr>
            <a:stCxn id="1564" idx="0"/>
            <a:endCxn id="1581" idx="4"/>
          </p:cNvCxnSpPr>
          <p:nvPr/>
        </p:nvCxnSpPr>
        <p:spPr>
          <a:xfrm rot="10800000" flipH="1">
            <a:off x="1847375" y="1188888"/>
            <a:ext cx="24930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4" name="Google Shape;1584;p48"/>
          <p:cNvCxnSpPr>
            <a:stCxn id="1565" idx="0"/>
            <a:endCxn id="1581" idx="4"/>
          </p:cNvCxnSpPr>
          <p:nvPr/>
        </p:nvCxnSpPr>
        <p:spPr>
          <a:xfrm rot="10800000" flipH="1">
            <a:off x="2576875" y="1188888"/>
            <a:ext cx="17637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5" name="Google Shape;1585;p48"/>
          <p:cNvCxnSpPr>
            <a:stCxn id="1566" idx="0"/>
            <a:endCxn id="1581" idx="4"/>
          </p:cNvCxnSpPr>
          <p:nvPr/>
        </p:nvCxnSpPr>
        <p:spPr>
          <a:xfrm rot="10800000" flipH="1">
            <a:off x="3269725" y="1188888"/>
            <a:ext cx="10707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6" name="Google Shape;1586;p48"/>
          <p:cNvCxnSpPr>
            <a:stCxn id="1567" idx="0"/>
            <a:endCxn id="1581" idx="4"/>
          </p:cNvCxnSpPr>
          <p:nvPr/>
        </p:nvCxnSpPr>
        <p:spPr>
          <a:xfrm rot="10800000" flipH="1">
            <a:off x="3990425" y="1188888"/>
            <a:ext cx="3501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7" name="Google Shape;1587;p48"/>
          <p:cNvCxnSpPr>
            <a:stCxn id="1568" idx="0"/>
            <a:endCxn id="1581" idx="4"/>
          </p:cNvCxnSpPr>
          <p:nvPr/>
        </p:nvCxnSpPr>
        <p:spPr>
          <a:xfrm rot="10800000">
            <a:off x="4340375" y="1188888"/>
            <a:ext cx="3429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8" name="Google Shape;1588;p48"/>
          <p:cNvCxnSpPr>
            <a:stCxn id="1569" idx="0"/>
            <a:endCxn id="1581" idx="4"/>
          </p:cNvCxnSpPr>
          <p:nvPr/>
        </p:nvCxnSpPr>
        <p:spPr>
          <a:xfrm rot="10800000">
            <a:off x="4340475" y="1188888"/>
            <a:ext cx="10635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9" name="Google Shape;1589;p48"/>
          <p:cNvCxnSpPr>
            <a:endCxn id="1567" idx="2"/>
          </p:cNvCxnSpPr>
          <p:nvPr/>
        </p:nvCxnSpPr>
        <p:spPr>
          <a:xfrm rot="5400000" flipH="1">
            <a:off x="3399875" y="2133438"/>
            <a:ext cx="1016700" cy="147300"/>
          </a:xfrm>
          <a:prstGeom prst="curvedConnector4">
            <a:avLst>
              <a:gd name="adj1" fmla="val 27305"/>
              <a:gd name="adj2" fmla="val 26166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0" name="Google Shape;1590;p48"/>
          <p:cNvCxnSpPr>
            <a:endCxn id="1568" idx="2"/>
          </p:cNvCxnSpPr>
          <p:nvPr/>
        </p:nvCxnSpPr>
        <p:spPr>
          <a:xfrm rot="5400000" flipH="1">
            <a:off x="4100675" y="2125488"/>
            <a:ext cx="1011900" cy="158400"/>
          </a:xfrm>
          <a:prstGeom prst="curvedConnector4">
            <a:avLst>
              <a:gd name="adj1" fmla="val 29451"/>
              <a:gd name="adj2" fmla="val 25033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1" name="Google Shape;1591;p48"/>
          <p:cNvCxnSpPr>
            <a:endCxn id="1569" idx="2"/>
          </p:cNvCxnSpPr>
          <p:nvPr/>
        </p:nvCxnSpPr>
        <p:spPr>
          <a:xfrm rot="5400000" flipH="1">
            <a:off x="4817775" y="2129088"/>
            <a:ext cx="1011900" cy="151200"/>
          </a:xfrm>
          <a:prstGeom prst="curvedConnector4">
            <a:avLst>
              <a:gd name="adj1" fmla="val 26960"/>
              <a:gd name="adj2" fmla="val 25749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2" name="Google Shape;1592;p48"/>
          <p:cNvSpPr/>
          <p:nvPr/>
        </p:nvSpPr>
        <p:spPr>
          <a:xfrm>
            <a:off x="4184600" y="868713"/>
            <a:ext cx="311700" cy="320100"/>
          </a:xfrm>
          <a:prstGeom prst="flowChartOr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3" name="Google Shape;1593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48915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200325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90710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613875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32065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748312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7560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0" name="Google Shape;1600;p48"/>
          <p:cNvCxnSpPr>
            <a:endCxn id="1601" idx="2"/>
          </p:cNvCxnSpPr>
          <p:nvPr/>
        </p:nvCxnSpPr>
        <p:spPr>
          <a:xfrm>
            <a:off x="5553763" y="28808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2" name="Google Shape;1602;p48"/>
          <p:cNvCxnSpPr>
            <a:stCxn id="1603" idx="0"/>
          </p:cNvCxnSpPr>
          <p:nvPr/>
        </p:nvCxnSpPr>
        <p:spPr>
          <a:xfrm rot="10800000" flipH="1">
            <a:off x="611928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3" name="Google Shape;1603;p48"/>
          <p:cNvSpPr/>
          <p:nvPr/>
        </p:nvSpPr>
        <p:spPr>
          <a:xfrm>
            <a:off x="596343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48"/>
          <p:cNvSpPr/>
          <p:nvPr/>
        </p:nvSpPr>
        <p:spPr>
          <a:xfrm>
            <a:off x="6655513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8"/>
          <p:cNvSpPr txBox="1"/>
          <p:nvPr/>
        </p:nvSpPr>
        <p:spPr>
          <a:xfrm>
            <a:off x="6529498" y="365853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606" name="Google Shape;1606;p48"/>
          <p:cNvSpPr txBox="1"/>
          <p:nvPr/>
        </p:nvSpPr>
        <p:spPr>
          <a:xfrm>
            <a:off x="583681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601" name="Google Shape;1601;p48"/>
          <p:cNvSpPr/>
          <p:nvPr/>
        </p:nvSpPr>
        <p:spPr>
          <a:xfrm>
            <a:off x="596266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7" name="Google Shape;1607;p48"/>
          <p:cNvCxnSpPr/>
          <p:nvPr/>
        </p:nvCxnSpPr>
        <p:spPr>
          <a:xfrm rot="10800000" flipH="1">
            <a:off x="6812132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8" name="Google Shape;1608;p48"/>
          <p:cNvSpPr/>
          <p:nvPr/>
        </p:nvSpPr>
        <p:spPr>
          <a:xfrm>
            <a:off x="66555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9" name="Google Shape;1609;p48"/>
          <p:cNvCxnSpPr>
            <a:stCxn id="1601" idx="6"/>
            <a:endCxn id="1608" idx="2"/>
          </p:cNvCxnSpPr>
          <p:nvPr/>
        </p:nvCxnSpPr>
        <p:spPr>
          <a:xfrm>
            <a:off x="6274363" y="28808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0" name="Google Shape;1610;p48"/>
          <p:cNvCxnSpPr>
            <a:stCxn id="1608" idx="6"/>
            <a:endCxn id="1611" idx="2"/>
          </p:cNvCxnSpPr>
          <p:nvPr/>
        </p:nvCxnSpPr>
        <p:spPr>
          <a:xfrm>
            <a:off x="6967213" y="28808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2" name="Google Shape;1612;p48"/>
          <p:cNvCxnSpPr>
            <a:stCxn id="1613" idx="0"/>
          </p:cNvCxnSpPr>
          <p:nvPr/>
        </p:nvCxnSpPr>
        <p:spPr>
          <a:xfrm rot="10800000" flipH="1">
            <a:off x="753283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3" name="Google Shape;1613;p48"/>
          <p:cNvSpPr/>
          <p:nvPr/>
        </p:nvSpPr>
        <p:spPr>
          <a:xfrm>
            <a:off x="737698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48"/>
          <p:cNvSpPr txBox="1"/>
          <p:nvPr/>
        </p:nvSpPr>
        <p:spPr>
          <a:xfrm>
            <a:off x="725036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611" name="Google Shape;1611;p48"/>
          <p:cNvSpPr/>
          <p:nvPr/>
        </p:nvSpPr>
        <p:spPr>
          <a:xfrm>
            <a:off x="73762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5" name="Google Shape;1615;p48"/>
          <p:cNvCxnSpPr>
            <a:endCxn id="1616" idx="2"/>
          </p:cNvCxnSpPr>
          <p:nvPr/>
        </p:nvCxnSpPr>
        <p:spPr>
          <a:xfrm>
            <a:off x="5547863" y="22952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616" name="Google Shape;1616;p48"/>
          <p:cNvSpPr/>
          <p:nvPr/>
        </p:nvSpPr>
        <p:spPr>
          <a:xfrm>
            <a:off x="595676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48"/>
          <p:cNvSpPr/>
          <p:nvPr/>
        </p:nvSpPr>
        <p:spPr>
          <a:xfrm>
            <a:off x="66496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8" name="Google Shape;1618;p48"/>
          <p:cNvCxnSpPr>
            <a:stCxn id="1616" idx="6"/>
            <a:endCxn id="1617" idx="2"/>
          </p:cNvCxnSpPr>
          <p:nvPr/>
        </p:nvCxnSpPr>
        <p:spPr>
          <a:xfrm>
            <a:off x="6268463" y="22952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19" name="Google Shape;1619;p48"/>
          <p:cNvCxnSpPr>
            <a:stCxn id="1617" idx="6"/>
            <a:endCxn id="1620" idx="2"/>
          </p:cNvCxnSpPr>
          <p:nvPr/>
        </p:nvCxnSpPr>
        <p:spPr>
          <a:xfrm>
            <a:off x="6961313" y="22952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620" name="Google Shape;1620;p48"/>
          <p:cNvSpPr/>
          <p:nvPr/>
        </p:nvSpPr>
        <p:spPr>
          <a:xfrm>
            <a:off x="73703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1" name="Google Shape;1621;p48"/>
          <p:cNvCxnSpPr>
            <a:stCxn id="1603" idx="0"/>
            <a:endCxn id="1616" idx="6"/>
          </p:cNvCxnSpPr>
          <p:nvPr/>
        </p:nvCxnSpPr>
        <p:spPr>
          <a:xfrm rot="-5400000">
            <a:off x="5605538" y="280888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2" name="Google Shape;1622;p48"/>
          <p:cNvCxnSpPr>
            <a:endCxn id="1620" idx="6"/>
          </p:cNvCxnSpPr>
          <p:nvPr/>
        </p:nvCxnSpPr>
        <p:spPr>
          <a:xfrm rot="-5400000">
            <a:off x="7019613" y="2808588"/>
            <a:ext cx="1175700" cy="149100"/>
          </a:xfrm>
          <a:prstGeom prst="curvedConnector4">
            <a:avLst>
              <a:gd name="adj1" fmla="val 43193"/>
              <a:gd name="adj2" fmla="val 25970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3" name="Google Shape;1623;p48"/>
          <p:cNvCxnSpPr>
            <a:stCxn id="1604" idx="0"/>
            <a:endCxn id="1617" idx="6"/>
          </p:cNvCxnSpPr>
          <p:nvPr/>
        </p:nvCxnSpPr>
        <p:spPr>
          <a:xfrm rot="-5400000">
            <a:off x="6298063" y="280843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24" name="Google Shape;1624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47603" y="27861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40428" y="27860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61178" y="278241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29237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2206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281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48"/>
          <p:cNvSpPr/>
          <p:nvPr/>
        </p:nvSpPr>
        <p:spPr>
          <a:xfrm>
            <a:off x="595677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48"/>
          <p:cNvSpPr/>
          <p:nvPr/>
        </p:nvSpPr>
        <p:spPr>
          <a:xfrm>
            <a:off x="66496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48"/>
          <p:cNvSpPr/>
          <p:nvPr/>
        </p:nvSpPr>
        <p:spPr>
          <a:xfrm>
            <a:off x="73703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3" name="Google Shape;1633;p48"/>
          <p:cNvCxnSpPr>
            <a:endCxn id="1630" idx="4"/>
          </p:cNvCxnSpPr>
          <p:nvPr/>
        </p:nvCxnSpPr>
        <p:spPr>
          <a:xfrm rot="10800000" flipH="1">
            <a:off x="610872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4" name="Google Shape;1634;p48"/>
          <p:cNvCxnSpPr>
            <a:endCxn id="1631" idx="4"/>
          </p:cNvCxnSpPr>
          <p:nvPr/>
        </p:nvCxnSpPr>
        <p:spPr>
          <a:xfrm rot="10800000" flipH="1">
            <a:off x="68015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5" name="Google Shape;1635;p48"/>
          <p:cNvCxnSpPr>
            <a:endCxn id="1632" idx="4"/>
          </p:cNvCxnSpPr>
          <p:nvPr/>
        </p:nvCxnSpPr>
        <p:spPr>
          <a:xfrm rot="10800000" flipH="1">
            <a:off x="75222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6" name="Google Shape;1636;p48"/>
          <p:cNvCxnSpPr>
            <a:stCxn id="1630" idx="0"/>
            <a:endCxn id="1592" idx="4"/>
          </p:cNvCxnSpPr>
          <p:nvPr/>
        </p:nvCxnSpPr>
        <p:spPr>
          <a:xfrm rot="10800000">
            <a:off x="4340525" y="1188888"/>
            <a:ext cx="17721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7" name="Google Shape;1637;p48"/>
          <p:cNvCxnSpPr>
            <a:stCxn id="1631" idx="0"/>
            <a:endCxn id="1592" idx="4"/>
          </p:cNvCxnSpPr>
          <p:nvPr/>
        </p:nvCxnSpPr>
        <p:spPr>
          <a:xfrm rot="10800000">
            <a:off x="4340375" y="1188888"/>
            <a:ext cx="24651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8" name="Google Shape;1638;p48"/>
          <p:cNvCxnSpPr>
            <a:stCxn id="1632" idx="0"/>
            <a:endCxn id="1592" idx="4"/>
          </p:cNvCxnSpPr>
          <p:nvPr/>
        </p:nvCxnSpPr>
        <p:spPr>
          <a:xfrm rot="10800000">
            <a:off x="4340475" y="1188888"/>
            <a:ext cx="31857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9" name="Google Shape;1639;p48"/>
          <p:cNvCxnSpPr>
            <a:endCxn id="1630" idx="2"/>
          </p:cNvCxnSpPr>
          <p:nvPr/>
        </p:nvCxnSpPr>
        <p:spPr>
          <a:xfrm rot="5400000" flipH="1">
            <a:off x="5522075" y="2133438"/>
            <a:ext cx="1016700" cy="147300"/>
          </a:xfrm>
          <a:prstGeom prst="curvedConnector4">
            <a:avLst>
              <a:gd name="adj1" fmla="val 29784"/>
              <a:gd name="adj2" fmla="val 26166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0" name="Google Shape;1640;p48"/>
          <p:cNvCxnSpPr>
            <a:endCxn id="1631" idx="2"/>
          </p:cNvCxnSpPr>
          <p:nvPr/>
        </p:nvCxnSpPr>
        <p:spPr>
          <a:xfrm rot="5400000" flipH="1">
            <a:off x="6222875" y="2125488"/>
            <a:ext cx="1011900" cy="158400"/>
          </a:xfrm>
          <a:prstGeom prst="curvedConnector4">
            <a:avLst>
              <a:gd name="adj1" fmla="val 26960"/>
              <a:gd name="adj2" fmla="val 25033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1" name="Google Shape;1641;p48"/>
          <p:cNvCxnSpPr>
            <a:endCxn id="1632" idx="2"/>
          </p:cNvCxnSpPr>
          <p:nvPr/>
        </p:nvCxnSpPr>
        <p:spPr>
          <a:xfrm rot="5400000" flipH="1">
            <a:off x="6939975" y="2129088"/>
            <a:ext cx="1011900" cy="151200"/>
          </a:xfrm>
          <a:prstGeom prst="curvedConnector4">
            <a:avLst>
              <a:gd name="adj1" fmla="val 28621"/>
              <a:gd name="adj2" fmla="val 25749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42" name="Google Shape;1642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02930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736075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44285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48"/>
          <p:cNvSpPr txBox="1"/>
          <p:nvPr/>
        </p:nvSpPr>
        <p:spPr>
          <a:xfrm>
            <a:off x="-825" y="1894150"/>
            <a:ext cx="8586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LSTM layer 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46" name="Google Shape;1646;p48"/>
          <p:cNvSpPr txBox="1"/>
          <p:nvPr/>
        </p:nvSpPr>
        <p:spPr>
          <a:xfrm>
            <a:off x="1694113" y="807225"/>
            <a:ext cx="1047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Attention layer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47" name="Google Shape;1647;p48"/>
          <p:cNvSpPr txBox="1"/>
          <p:nvPr/>
        </p:nvSpPr>
        <p:spPr>
          <a:xfrm>
            <a:off x="125450" y="3593388"/>
            <a:ext cx="624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CNN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layer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49"/>
          <p:cNvSpPr/>
          <p:nvPr/>
        </p:nvSpPr>
        <p:spPr>
          <a:xfrm>
            <a:off x="2261450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653" name="Google Shape;1653;p49"/>
          <p:cNvSpPr/>
          <p:nvPr/>
        </p:nvSpPr>
        <p:spPr>
          <a:xfrm>
            <a:off x="2845001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654" name="Google Shape;1654;p49"/>
          <p:cNvCxnSpPr>
            <a:stCxn id="1652" idx="3"/>
            <a:endCxn id="1653" idx="1"/>
          </p:cNvCxnSpPr>
          <p:nvPr/>
        </p:nvCxnSpPr>
        <p:spPr>
          <a:xfrm>
            <a:off x="2524250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5" name="Google Shape;1655;p49"/>
          <p:cNvCxnSpPr>
            <a:stCxn id="1653" idx="1"/>
            <a:endCxn id="1652" idx="3"/>
          </p:cNvCxnSpPr>
          <p:nvPr/>
        </p:nvCxnSpPr>
        <p:spPr>
          <a:xfrm rot="10800000">
            <a:off x="2524301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6" name="Google Shape;1656;p49"/>
          <p:cNvSpPr/>
          <p:nvPr/>
        </p:nvSpPr>
        <p:spPr>
          <a:xfrm>
            <a:off x="3461430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657" name="Google Shape;1657;p49"/>
          <p:cNvSpPr/>
          <p:nvPr/>
        </p:nvSpPr>
        <p:spPr>
          <a:xfrm>
            <a:off x="4044981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658" name="Google Shape;1658;p49"/>
          <p:cNvCxnSpPr>
            <a:stCxn id="1656" idx="3"/>
            <a:endCxn id="1657" idx="1"/>
          </p:cNvCxnSpPr>
          <p:nvPr/>
        </p:nvCxnSpPr>
        <p:spPr>
          <a:xfrm>
            <a:off x="3724230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9" name="Google Shape;1659;p49"/>
          <p:cNvCxnSpPr>
            <a:stCxn id="1657" idx="1"/>
            <a:endCxn id="1656" idx="3"/>
          </p:cNvCxnSpPr>
          <p:nvPr/>
        </p:nvCxnSpPr>
        <p:spPr>
          <a:xfrm rot="10800000">
            <a:off x="3724281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0" name="Google Shape;1660;p49"/>
          <p:cNvCxnSpPr/>
          <p:nvPr/>
        </p:nvCxnSpPr>
        <p:spPr>
          <a:xfrm>
            <a:off x="3124363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1" name="Google Shape;1661;p49"/>
          <p:cNvCxnSpPr/>
          <p:nvPr/>
        </p:nvCxnSpPr>
        <p:spPr>
          <a:xfrm rot="10800000">
            <a:off x="3124291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2" name="Google Shape;1662;p49"/>
          <p:cNvSpPr/>
          <p:nvPr/>
        </p:nvSpPr>
        <p:spPr>
          <a:xfrm>
            <a:off x="4628532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663" name="Google Shape;1663;p49"/>
          <p:cNvCxnSpPr>
            <a:endCxn id="1662" idx="1"/>
          </p:cNvCxnSpPr>
          <p:nvPr/>
        </p:nvCxnSpPr>
        <p:spPr>
          <a:xfrm>
            <a:off x="4307832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4" name="Google Shape;1664;p49"/>
          <p:cNvCxnSpPr>
            <a:stCxn id="1662" idx="1"/>
          </p:cNvCxnSpPr>
          <p:nvPr/>
        </p:nvCxnSpPr>
        <p:spPr>
          <a:xfrm rot="10800000">
            <a:off x="4307832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5" name="Google Shape;1665;p49"/>
          <p:cNvSpPr/>
          <p:nvPr/>
        </p:nvSpPr>
        <p:spPr>
          <a:xfrm>
            <a:off x="5244962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666" name="Google Shape;1666;p49"/>
          <p:cNvSpPr/>
          <p:nvPr/>
        </p:nvSpPr>
        <p:spPr>
          <a:xfrm>
            <a:off x="5828513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667" name="Google Shape;1667;p49"/>
          <p:cNvCxnSpPr>
            <a:stCxn id="1665" idx="3"/>
            <a:endCxn id="1666" idx="1"/>
          </p:cNvCxnSpPr>
          <p:nvPr/>
        </p:nvCxnSpPr>
        <p:spPr>
          <a:xfrm>
            <a:off x="5507762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8" name="Google Shape;1668;p49"/>
          <p:cNvCxnSpPr>
            <a:stCxn id="1666" idx="1"/>
            <a:endCxn id="1665" idx="3"/>
          </p:cNvCxnSpPr>
          <p:nvPr/>
        </p:nvCxnSpPr>
        <p:spPr>
          <a:xfrm rot="10800000">
            <a:off x="5507813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9" name="Google Shape;1669;p49"/>
          <p:cNvCxnSpPr/>
          <p:nvPr/>
        </p:nvCxnSpPr>
        <p:spPr>
          <a:xfrm>
            <a:off x="4907895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0" name="Google Shape;1670;p49"/>
          <p:cNvCxnSpPr/>
          <p:nvPr/>
        </p:nvCxnSpPr>
        <p:spPr>
          <a:xfrm rot="10800000">
            <a:off x="4907822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1" name="Google Shape;1671;p49"/>
          <p:cNvCxnSpPr>
            <a:stCxn id="1652" idx="0"/>
            <a:endCxn id="1672" idx="2"/>
          </p:cNvCxnSpPr>
          <p:nvPr/>
        </p:nvCxnSpPr>
        <p:spPr>
          <a:xfrm rot="10800000">
            <a:off x="2392850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3" name="Google Shape;1673;p49"/>
          <p:cNvCxnSpPr/>
          <p:nvPr/>
        </p:nvCxnSpPr>
        <p:spPr>
          <a:xfrm rot="10800000">
            <a:off x="2976463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4" name="Google Shape;1674;p49"/>
          <p:cNvCxnSpPr/>
          <p:nvPr/>
        </p:nvCxnSpPr>
        <p:spPr>
          <a:xfrm rot="10800000">
            <a:off x="3592892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5" name="Google Shape;1675;p49"/>
          <p:cNvCxnSpPr/>
          <p:nvPr/>
        </p:nvCxnSpPr>
        <p:spPr>
          <a:xfrm rot="10800000">
            <a:off x="4176443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6" name="Google Shape;1676;p49"/>
          <p:cNvCxnSpPr/>
          <p:nvPr/>
        </p:nvCxnSpPr>
        <p:spPr>
          <a:xfrm rot="10800000">
            <a:off x="4759994" y="208680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7" name="Google Shape;1677;p49"/>
          <p:cNvCxnSpPr/>
          <p:nvPr/>
        </p:nvCxnSpPr>
        <p:spPr>
          <a:xfrm rot="10800000">
            <a:off x="5376423" y="208680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8" name="Google Shape;1678;p49"/>
          <p:cNvCxnSpPr/>
          <p:nvPr/>
        </p:nvCxnSpPr>
        <p:spPr>
          <a:xfrm rot="10800000">
            <a:off x="5959974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9" name="Google Shape;1679;p49"/>
          <p:cNvSpPr/>
          <p:nvPr/>
        </p:nvSpPr>
        <p:spPr>
          <a:xfrm>
            <a:off x="2261600" y="1710564"/>
            <a:ext cx="3822000" cy="375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sp>
        <p:nvSpPr>
          <p:cNvPr id="1680" name="Google Shape;1680;p49"/>
          <p:cNvSpPr/>
          <p:nvPr/>
        </p:nvSpPr>
        <p:spPr>
          <a:xfrm>
            <a:off x="2262499" y="1093950"/>
            <a:ext cx="52401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1681" name="Google Shape;1681;p49"/>
          <p:cNvSpPr/>
          <p:nvPr/>
        </p:nvSpPr>
        <p:spPr>
          <a:xfrm>
            <a:off x="2261449" y="629575"/>
            <a:ext cx="52401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cxnSp>
        <p:nvCxnSpPr>
          <p:cNvPr id="1682" name="Google Shape;1682;p49"/>
          <p:cNvCxnSpPr>
            <a:stCxn id="1679" idx="0"/>
          </p:cNvCxnSpPr>
          <p:nvPr/>
        </p:nvCxnSpPr>
        <p:spPr>
          <a:xfrm rot="10800000" flipH="1">
            <a:off x="4172600" y="1426764"/>
            <a:ext cx="3900" cy="28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3" name="Google Shape;1683;p49"/>
          <p:cNvCxnSpPr>
            <a:stCxn id="1684" idx="0"/>
            <a:endCxn id="1652" idx="2"/>
          </p:cNvCxnSpPr>
          <p:nvPr/>
        </p:nvCxnSpPr>
        <p:spPr>
          <a:xfrm rot="10800000">
            <a:off x="2392850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4" name="Google Shape;1684;p49"/>
          <p:cNvSpPr/>
          <p:nvPr/>
        </p:nvSpPr>
        <p:spPr>
          <a:xfrm>
            <a:off x="2261450" y="341887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9"/>
          <p:cNvSpPr/>
          <p:nvPr/>
        </p:nvSpPr>
        <p:spPr>
          <a:xfrm>
            <a:off x="6445025" y="2479150"/>
            <a:ext cx="9075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1686" name="Google Shape;1686;p49"/>
          <p:cNvCxnSpPr/>
          <p:nvPr/>
        </p:nvCxnSpPr>
        <p:spPr>
          <a:xfrm rot="10800000" flipH="1">
            <a:off x="2392850" y="2804850"/>
            <a:ext cx="4156800" cy="186900"/>
          </a:xfrm>
          <a:prstGeom prst="bentConnector3">
            <a:avLst>
              <a:gd name="adj1" fmla="val 9999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7" name="Google Shape;1687;p49"/>
          <p:cNvCxnSpPr/>
          <p:nvPr/>
        </p:nvCxnSpPr>
        <p:spPr>
          <a:xfrm rot="10800000" flipH="1">
            <a:off x="2976388" y="2805450"/>
            <a:ext cx="3669300" cy="2298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8" name="Google Shape;1688;p49"/>
          <p:cNvCxnSpPr/>
          <p:nvPr/>
        </p:nvCxnSpPr>
        <p:spPr>
          <a:xfrm rot="10800000" flipH="1">
            <a:off x="3592775" y="2798125"/>
            <a:ext cx="3156600" cy="2931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9" name="Google Shape;1689;p49"/>
          <p:cNvCxnSpPr>
            <a:endCxn id="1685" idx="2"/>
          </p:cNvCxnSpPr>
          <p:nvPr/>
        </p:nvCxnSpPr>
        <p:spPr>
          <a:xfrm rot="10800000" flipH="1">
            <a:off x="4172675" y="2798050"/>
            <a:ext cx="2726100" cy="3450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0" name="Google Shape;1690;p49"/>
          <p:cNvCxnSpPr/>
          <p:nvPr/>
        </p:nvCxnSpPr>
        <p:spPr>
          <a:xfrm rot="10800000" flipH="1">
            <a:off x="4759775" y="2804725"/>
            <a:ext cx="2293200" cy="402900"/>
          </a:xfrm>
          <a:prstGeom prst="bentConnector3">
            <a:avLst>
              <a:gd name="adj1" fmla="val 9999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1" name="Google Shape;1691;p49"/>
          <p:cNvCxnSpPr/>
          <p:nvPr/>
        </p:nvCxnSpPr>
        <p:spPr>
          <a:xfrm rot="10800000" flipH="1">
            <a:off x="5376338" y="2804975"/>
            <a:ext cx="1787400" cy="466800"/>
          </a:xfrm>
          <a:prstGeom prst="bentConnector3">
            <a:avLst>
              <a:gd name="adj1" fmla="val 10000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2" name="Google Shape;1692;p49"/>
          <p:cNvCxnSpPr/>
          <p:nvPr/>
        </p:nvCxnSpPr>
        <p:spPr>
          <a:xfrm rot="10800000" flipH="1">
            <a:off x="5959888" y="2804938"/>
            <a:ext cx="1329900" cy="519300"/>
          </a:xfrm>
          <a:prstGeom prst="bentConnector3">
            <a:avLst>
              <a:gd name="adj1" fmla="val 9999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3" name="Google Shape;1693;p49"/>
          <p:cNvCxnSpPr>
            <a:stCxn id="1694" idx="0"/>
          </p:cNvCxnSpPr>
          <p:nvPr/>
        </p:nvCxnSpPr>
        <p:spPr>
          <a:xfrm rot="10800000">
            <a:off x="2976475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4" name="Google Shape;1694;p49"/>
          <p:cNvSpPr/>
          <p:nvPr/>
        </p:nvSpPr>
        <p:spPr>
          <a:xfrm>
            <a:off x="2845075" y="341887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5" name="Google Shape;1695;p49"/>
          <p:cNvCxnSpPr>
            <a:stCxn id="1696" idx="0"/>
          </p:cNvCxnSpPr>
          <p:nvPr/>
        </p:nvCxnSpPr>
        <p:spPr>
          <a:xfrm rot="10800000">
            <a:off x="3592900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6" name="Google Shape;1696;p49"/>
          <p:cNvSpPr/>
          <p:nvPr/>
        </p:nvSpPr>
        <p:spPr>
          <a:xfrm>
            <a:off x="3461500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7" name="Google Shape;1697;p49"/>
          <p:cNvCxnSpPr>
            <a:stCxn id="1698" idx="0"/>
          </p:cNvCxnSpPr>
          <p:nvPr/>
        </p:nvCxnSpPr>
        <p:spPr>
          <a:xfrm rot="10800000">
            <a:off x="4176413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8" name="Google Shape;1698;p49"/>
          <p:cNvSpPr/>
          <p:nvPr/>
        </p:nvSpPr>
        <p:spPr>
          <a:xfrm>
            <a:off x="4045013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9" name="Google Shape;1699;p49"/>
          <p:cNvCxnSpPr>
            <a:stCxn id="1700" idx="0"/>
          </p:cNvCxnSpPr>
          <p:nvPr/>
        </p:nvCxnSpPr>
        <p:spPr>
          <a:xfrm rot="10800000">
            <a:off x="4759938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0" name="Google Shape;1700;p49"/>
          <p:cNvSpPr/>
          <p:nvPr/>
        </p:nvSpPr>
        <p:spPr>
          <a:xfrm>
            <a:off x="4628538" y="341887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1" name="Google Shape;1701;p49"/>
          <p:cNvCxnSpPr>
            <a:stCxn id="1702" idx="0"/>
          </p:cNvCxnSpPr>
          <p:nvPr/>
        </p:nvCxnSpPr>
        <p:spPr>
          <a:xfrm rot="10800000">
            <a:off x="5376363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2" name="Google Shape;1702;p49"/>
          <p:cNvSpPr/>
          <p:nvPr/>
        </p:nvSpPr>
        <p:spPr>
          <a:xfrm>
            <a:off x="5244963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3" name="Google Shape;1703;p49"/>
          <p:cNvCxnSpPr>
            <a:stCxn id="1704" idx="0"/>
          </p:cNvCxnSpPr>
          <p:nvPr/>
        </p:nvCxnSpPr>
        <p:spPr>
          <a:xfrm rot="10800000">
            <a:off x="5959988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4" name="Google Shape;1704;p49"/>
          <p:cNvSpPr/>
          <p:nvPr/>
        </p:nvSpPr>
        <p:spPr>
          <a:xfrm>
            <a:off x="5828588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49"/>
          <p:cNvSpPr/>
          <p:nvPr/>
        </p:nvSpPr>
        <p:spPr>
          <a:xfrm>
            <a:off x="2389125" y="2948875"/>
            <a:ext cx="36900" cy="4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49"/>
          <p:cNvSpPr/>
          <p:nvPr/>
        </p:nvSpPr>
        <p:spPr>
          <a:xfrm>
            <a:off x="5927000" y="33085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49"/>
          <p:cNvSpPr/>
          <p:nvPr/>
        </p:nvSpPr>
        <p:spPr>
          <a:xfrm>
            <a:off x="5343475" y="32442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49"/>
          <p:cNvSpPr/>
          <p:nvPr/>
        </p:nvSpPr>
        <p:spPr>
          <a:xfrm>
            <a:off x="4726200" y="319030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49"/>
          <p:cNvSpPr/>
          <p:nvPr/>
        </p:nvSpPr>
        <p:spPr>
          <a:xfrm>
            <a:off x="4142588" y="31084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49"/>
          <p:cNvSpPr/>
          <p:nvPr/>
        </p:nvSpPr>
        <p:spPr>
          <a:xfrm>
            <a:off x="3561025" y="30795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49"/>
          <p:cNvSpPr/>
          <p:nvPr/>
        </p:nvSpPr>
        <p:spPr>
          <a:xfrm>
            <a:off x="2945625" y="29981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49"/>
          <p:cNvSpPr/>
          <p:nvPr/>
        </p:nvSpPr>
        <p:spPr>
          <a:xfrm>
            <a:off x="2358525" y="29731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3" name="Google Shape;1713;p49"/>
          <p:cNvCxnSpPr>
            <a:stCxn id="1685" idx="0"/>
          </p:cNvCxnSpPr>
          <p:nvPr/>
        </p:nvCxnSpPr>
        <p:spPr>
          <a:xfrm rot="10800000">
            <a:off x="6898475" y="1419550"/>
            <a:ext cx="300" cy="105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4" name="Google Shape;1714;p49"/>
          <p:cNvSpPr txBox="1"/>
          <p:nvPr/>
        </p:nvSpPr>
        <p:spPr>
          <a:xfrm>
            <a:off x="2738800" y="35439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15" name="Google Shape;1715;p49"/>
          <p:cNvSpPr txBox="1"/>
          <p:nvPr/>
        </p:nvSpPr>
        <p:spPr>
          <a:xfrm>
            <a:off x="2154675" y="35362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16" name="Google Shape;1716;p49"/>
          <p:cNvSpPr/>
          <p:nvPr/>
        </p:nvSpPr>
        <p:spPr>
          <a:xfrm>
            <a:off x="3461738" y="34190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49"/>
          <p:cNvSpPr/>
          <p:nvPr/>
        </p:nvSpPr>
        <p:spPr>
          <a:xfrm>
            <a:off x="4045363" y="34190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49"/>
          <p:cNvSpPr txBox="1"/>
          <p:nvPr/>
        </p:nvSpPr>
        <p:spPr>
          <a:xfrm>
            <a:off x="3939088" y="35440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19" name="Google Shape;1719;p49"/>
          <p:cNvSpPr txBox="1"/>
          <p:nvPr/>
        </p:nvSpPr>
        <p:spPr>
          <a:xfrm>
            <a:off x="3354963" y="35363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20" name="Google Shape;1720;p49"/>
          <p:cNvSpPr txBox="1"/>
          <p:nvPr/>
        </p:nvSpPr>
        <p:spPr>
          <a:xfrm>
            <a:off x="4523213" y="35361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21" name="Google Shape;1721;p49"/>
          <p:cNvSpPr/>
          <p:nvPr/>
        </p:nvSpPr>
        <p:spPr>
          <a:xfrm>
            <a:off x="5244425" y="3419000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49"/>
          <p:cNvSpPr/>
          <p:nvPr/>
        </p:nvSpPr>
        <p:spPr>
          <a:xfrm>
            <a:off x="5827950" y="34190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49"/>
          <p:cNvSpPr/>
          <p:nvPr/>
        </p:nvSpPr>
        <p:spPr>
          <a:xfrm>
            <a:off x="5244775" y="341912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49"/>
          <p:cNvSpPr txBox="1"/>
          <p:nvPr/>
        </p:nvSpPr>
        <p:spPr>
          <a:xfrm>
            <a:off x="5138500" y="35441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25" name="Google Shape;1725;p49"/>
          <p:cNvSpPr txBox="1"/>
          <p:nvPr/>
        </p:nvSpPr>
        <p:spPr>
          <a:xfrm>
            <a:off x="5722625" y="35362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Google Shape;1730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4525" y="610925"/>
            <a:ext cx="8121701" cy="39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50"/>
          <p:cNvSpPr/>
          <p:nvPr/>
        </p:nvSpPr>
        <p:spPr>
          <a:xfrm>
            <a:off x="7371550" y="2901250"/>
            <a:ext cx="196500" cy="3501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32" name="Google Shape;1732;p50"/>
          <p:cNvSpPr/>
          <p:nvPr/>
        </p:nvSpPr>
        <p:spPr>
          <a:xfrm>
            <a:off x="7371550" y="2551050"/>
            <a:ext cx="196500" cy="350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33" name="Google Shape;1733;p50"/>
          <p:cNvSpPr/>
          <p:nvPr/>
        </p:nvSpPr>
        <p:spPr>
          <a:xfrm>
            <a:off x="7371550" y="2200950"/>
            <a:ext cx="196500" cy="3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34" name="Google Shape;1734;p50"/>
          <p:cNvSpPr/>
          <p:nvPr/>
        </p:nvSpPr>
        <p:spPr>
          <a:xfrm>
            <a:off x="7371550" y="1850850"/>
            <a:ext cx="196500" cy="35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35" name="Google Shape;1735;p50"/>
          <p:cNvSpPr/>
          <p:nvPr/>
        </p:nvSpPr>
        <p:spPr>
          <a:xfrm>
            <a:off x="7611475" y="2024100"/>
            <a:ext cx="300300" cy="1380600"/>
          </a:xfrm>
          <a:prstGeom prst="rightBrace">
            <a:avLst>
              <a:gd name="adj1" fmla="val 50000"/>
              <a:gd name="adj2" fmla="val 5148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50"/>
          <p:cNvSpPr txBox="1"/>
          <p:nvPr/>
        </p:nvSpPr>
        <p:spPr>
          <a:xfrm rot="-2701427">
            <a:off x="7932963" y="3840488"/>
            <a:ext cx="1022052" cy="55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Pain Location </a:t>
            </a:r>
            <a:r>
              <a:rPr lang="en-GB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Assessment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737" name="Google Shape;1737;p50"/>
          <p:cNvCxnSpPr/>
          <p:nvPr/>
        </p:nvCxnSpPr>
        <p:spPr>
          <a:xfrm rot="10800000" flipH="1">
            <a:off x="7642075" y="1489475"/>
            <a:ext cx="417300" cy="331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8" name="Google Shape;1738;p50"/>
          <p:cNvSpPr txBox="1"/>
          <p:nvPr/>
        </p:nvSpPr>
        <p:spPr>
          <a:xfrm rot="-2310822">
            <a:off x="7820544" y="1111388"/>
            <a:ext cx="937046" cy="29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 pain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39" name="Google Shape;1739;p50"/>
          <p:cNvSpPr txBox="1"/>
          <p:nvPr/>
        </p:nvSpPr>
        <p:spPr>
          <a:xfrm rot="-2698646">
            <a:off x="634865" y="1489977"/>
            <a:ext cx="538603" cy="22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ICA</a:t>
            </a:r>
            <a:endParaRPr sz="9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40" name="Google Shape;1740;p50"/>
          <p:cNvSpPr txBox="1"/>
          <p:nvPr/>
        </p:nvSpPr>
        <p:spPr>
          <a:xfrm>
            <a:off x="6626750" y="1910075"/>
            <a:ext cx="1551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741" name="Google Shape;1741;p50"/>
          <p:cNvSpPr/>
          <p:nvPr/>
        </p:nvSpPr>
        <p:spPr>
          <a:xfrm>
            <a:off x="6642525" y="1394675"/>
            <a:ext cx="300300" cy="21657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42" name="Google Shape;1742;p50"/>
          <p:cNvSpPr txBox="1"/>
          <p:nvPr/>
        </p:nvSpPr>
        <p:spPr>
          <a:xfrm>
            <a:off x="5621225" y="1588050"/>
            <a:ext cx="684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43" name="Google Shape;1743;p50"/>
          <p:cNvSpPr txBox="1"/>
          <p:nvPr/>
        </p:nvSpPr>
        <p:spPr>
          <a:xfrm>
            <a:off x="5621225" y="2083763"/>
            <a:ext cx="684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44" name="Google Shape;1744;p50"/>
          <p:cNvSpPr txBox="1"/>
          <p:nvPr/>
        </p:nvSpPr>
        <p:spPr>
          <a:xfrm>
            <a:off x="5621225" y="2336600"/>
            <a:ext cx="684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45" name="Google Shape;1745;p50"/>
          <p:cNvSpPr txBox="1"/>
          <p:nvPr/>
        </p:nvSpPr>
        <p:spPr>
          <a:xfrm>
            <a:off x="5621225" y="2579475"/>
            <a:ext cx="684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46" name="Google Shape;1746;p50"/>
          <p:cNvSpPr txBox="1"/>
          <p:nvPr/>
        </p:nvSpPr>
        <p:spPr>
          <a:xfrm>
            <a:off x="5621225" y="2834313"/>
            <a:ext cx="6849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47" name="Google Shape;1747;p50"/>
          <p:cNvSpPr txBox="1"/>
          <p:nvPr/>
        </p:nvSpPr>
        <p:spPr>
          <a:xfrm>
            <a:off x="5621225" y="3075175"/>
            <a:ext cx="684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48" name="Google Shape;1748;p50"/>
          <p:cNvSpPr/>
          <p:nvPr/>
        </p:nvSpPr>
        <p:spPr>
          <a:xfrm>
            <a:off x="7371550" y="1850850"/>
            <a:ext cx="196500" cy="3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49" name="Google Shape;1749;p50"/>
          <p:cNvSpPr/>
          <p:nvPr/>
        </p:nvSpPr>
        <p:spPr>
          <a:xfrm>
            <a:off x="7371550" y="2200850"/>
            <a:ext cx="196500" cy="3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50" name="Google Shape;1750;p50"/>
          <p:cNvSpPr/>
          <p:nvPr/>
        </p:nvSpPr>
        <p:spPr>
          <a:xfrm>
            <a:off x="7371550" y="2200850"/>
            <a:ext cx="196500" cy="3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51" name="Google Shape;1751;p50"/>
          <p:cNvSpPr/>
          <p:nvPr/>
        </p:nvSpPr>
        <p:spPr>
          <a:xfrm>
            <a:off x="7371550" y="2200850"/>
            <a:ext cx="196500" cy="3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52" name="Google Shape;1752;p50"/>
          <p:cNvSpPr/>
          <p:nvPr/>
        </p:nvSpPr>
        <p:spPr>
          <a:xfrm>
            <a:off x="7346050" y="1667175"/>
            <a:ext cx="247500" cy="173910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chemeClr val="lt1"/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3" name="Google Shape;1753;p50"/>
          <p:cNvCxnSpPr/>
          <p:nvPr/>
        </p:nvCxnSpPr>
        <p:spPr>
          <a:xfrm>
            <a:off x="7346050" y="2024100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4" name="Google Shape;1754;p50"/>
          <p:cNvCxnSpPr/>
          <p:nvPr/>
        </p:nvCxnSpPr>
        <p:spPr>
          <a:xfrm>
            <a:off x="7346050" y="2375888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5" name="Google Shape;1755;p50"/>
          <p:cNvCxnSpPr/>
          <p:nvPr/>
        </p:nvCxnSpPr>
        <p:spPr>
          <a:xfrm>
            <a:off x="7346050" y="2726100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6" name="Google Shape;1756;p50"/>
          <p:cNvCxnSpPr/>
          <p:nvPr/>
        </p:nvCxnSpPr>
        <p:spPr>
          <a:xfrm>
            <a:off x="7346050" y="3076300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57" name="Google Shape;1757;p5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29701" y="2200950"/>
            <a:ext cx="966975" cy="121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50"/>
          <p:cNvSpPr txBox="1"/>
          <p:nvPr/>
        </p:nvSpPr>
        <p:spPr>
          <a:xfrm>
            <a:off x="635225" y="3820275"/>
            <a:ext cx="1857600" cy="35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EEG Time Series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59" name="Google Shape;1759;p50"/>
          <p:cNvSpPr txBox="1"/>
          <p:nvPr/>
        </p:nvSpPr>
        <p:spPr>
          <a:xfrm>
            <a:off x="1332125" y="1005075"/>
            <a:ext cx="747600" cy="2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Time slice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60" name="Google Shape;1760;p50"/>
          <p:cNvSpPr txBox="1"/>
          <p:nvPr/>
        </p:nvSpPr>
        <p:spPr>
          <a:xfrm>
            <a:off x="5621225" y="1836076"/>
            <a:ext cx="684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61" name="Google Shape;1761;p50"/>
          <p:cNvSpPr txBox="1"/>
          <p:nvPr/>
        </p:nvSpPr>
        <p:spPr>
          <a:xfrm rot="-2700000">
            <a:off x="5228483" y="3971114"/>
            <a:ext cx="1263034" cy="5702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Spatial Feature Learning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62" name="Google Shape;1762;p50"/>
          <p:cNvSpPr txBox="1"/>
          <p:nvPr/>
        </p:nvSpPr>
        <p:spPr>
          <a:xfrm rot="-2700000">
            <a:off x="4231963" y="4026042"/>
            <a:ext cx="1067024" cy="4259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EEG Images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63" name="Google Shape;1763;p50"/>
          <p:cNvSpPr txBox="1"/>
          <p:nvPr/>
        </p:nvSpPr>
        <p:spPr>
          <a:xfrm>
            <a:off x="2649475" y="3994975"/>
            <a:ext cx="1502400" cy="5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Spectral Topography Maps 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64" name="Google Shape;1764;p50"/>
          <p:cNvSpPr/>
          <p:nvPr/>
        </p:nvSpPr>
        <p:spPr>
          <a:xfrm>
            <a:off x="3877975" y="562450"/>
            <a:ext cx="356700" cy="33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50"/>
          <p:cNvSpPr/>
          <p:nvPr/>
        </p:nvSpPr>
        <p:spPr>
          <a:xfrm>
            <a:off x="3906175" y="851775"/>
            <a:ext cx="300300" cy="3093000"/>
          </a:xfrm>
          <a:prstGeom prst="rightBrace">
            <a:avLst>
              <a:gd name="adj1" fmla="val 50000"/>
              <a:gd name="adj2" fmla="val 5148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50"/>
          <p:cNvSpPr/>
          <p:nvPr/>
        </p:nvSpPr>
        <p:spPr>
          <a:xfrm>
            <a:off x="2427425" y="1982975"/>
            <a:ext cx="300300" cy="393000"/>
          </a:xfrm>
          <a:prstGeom prst="rightArrow">
            <a:avLst>
              <a:gd name="adj1" fmla="val 50000"/>
              <a:gd name="adj2" fmla="val 17890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50"/>
          <p:cNvSpPr txBox="1"/>
          <p:nvPr/>
        </p:nvSpPr>
        <p:spPr>
          <a:xfrm>
            <a:off x="2368925" y="2024100"/>
            <a:ext cx="4173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Alpha</a:t>
            </a:r>
            <a:endParaRPr sz="7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68" name="Google Shape;1768;p50"/>
          <p:cNvSpPr/>
          <p:nvPr/>
        </p:nvSpPr>
        <p:spPr>
          <a:xfrm>
            <a:off x="5198875" y="2228825"/>
            <a:ext cx="300300" cy="4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50"/>
          <p:cNvSpPr/>
          <p:nvPr/>
        </p:nvSpPr>
        <p:spPr>
          <a:xfrm>
            <a:off x="5180500" y="2338625"/>
            <a:ext cx="51000" cy="29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50"/>
          <p:cNvSpPr/>
          <p:nvPr/>
        </p:nvSpPr>
        <p:spPr>
          <a:xfrm>
            <a:off x="5198875" y="2388675"/>
            <a:ext cx="300300" cy="296100"/>
          </a:xfrm>
          <a:prstGeom prst="rightArrow">
            <a:avLst>
              <a:gd name="adj1" fmla="val 50000"/>
              <a:gd name="adj2" fmla="val 32184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50"/>
          <p:cNvSpPr/>
          <p:nvPr/>
        </p:nvSpPr>
        <p:spPr>
          <a:xfrm>
            <a:off x="6977425" y="2286825"/>
            <a:ext cx="356700" cy="4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50"/>
          <p:cNvSpPr/>
          <p:nvPr/>
        </p:nvSpPr>
        <p:spPr>
          <a:xfrm>
            <a:off x="7007025" y="2388675"/>
            <a:ext cx="300300" cy="296100"/>
          </a:xfrm>
          <a:prstGeom prst="rightArrow">
            <a:avLst>
              <a:gd name="adj1" fmla="val 50000"/>
              <a:gd name="adj2" fmla="val 32184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50"/>
          <p:cNvSpPr/>
          <p:nvPr/>
        </p:nvSpPr>
        <p:spPr>
          <a:xfrm>
            <a:off x="6274350" y="2264625"/>
            <a:ext cx="356700" cy="4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50"/>
          <p:cNvSpPr/>
          <p:nvPr/>
        </p:nvSpPr>
        <p:spPr>
          <a:xfrm>
            <a:off x="6285213" y="2388675"/>
            <a:ext cx="300300" cy="296100"/>
          </a:xfrm>
          <a:prstGeom prst="rightArrow">
            <a:avLst>
              <a:gd name="adj1" fmla="val 50000"/>
              <a:gd name="adj2" fmla="val 32184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50"/>
          <p:cNvSpPr/>
          <p:nvPr/>
        </p:nvSpPr>
        <p:spPr>
          <a:xfrm>
            <a:off x="1509750" y="1243325"/>
            <a:ext cx="200100" cy="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0"/>
          <p:cNvSpPr/>
          <p:nvPr/>
        </p:nvSpPr>
        <p:spPr>
          <a:xfrm rot="-5400000">
            <a:off x="1588950" y="1201625"/>
            <a:ext cx="54000" cy="172200"/>
          </a:xfrm>
          <a:prstGeom prst="rightBrace">
            <a:avLst>
              <a:gd name="adj1" fmla="val 33009"/>
              <a:gd name="adj2" fmla="val 53229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77" name="Google Shape;1777;p50"/>
          <p:cNvSpPr/>
          <p:nvPr/>
        </p:nvSpPr>
        <p:spPr>
          <a:xfrm>
            <a:off x="2425975" y="1191525"/>
            <a:ext cx="356700" cy="2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50"/>
          <p:cNvSpPr txBox="1"/>
          <p:nvPr/>
        </p:nvSpPr>
        <p:spPr>
          <a:xfrm>
            <a:off x="2368925" y="1191525"/>
            <a:ext cx="4173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Alpha</a:t>
            </a:r>
            <a:endParaRPr sz="7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79" name="Google Shape;1779;p50"/>
          <p:cNvSpPr/>
          <p:nvPr/>
        </p:nvSpPr>
        <p:spPr>
          <a:xfrm>
            <a:off x="2427425" y="1126425"/>
            <a:ext cx="300300" cy="393000"/>
          </a:xfrm>
          <a:prstGeom prst="rightArrow">
            <a:avLst>
              <a:gd name="adj1" fmla="val 50000"/>
              <a:gd name="adj2" fmla="val 17890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50"/>
          <p:cNvSpPr txBox="1"/>
          <p:nvPr/>
        </p:nvSpPr>
        <p:spPr>
          <a:xfrm>
            <a:off x="2368925" y="1167550"/>
            <a:ext cx="4173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Theta</a:t>
            </a:r>
            <a:endParaRPr sz="7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81" name="Google Shape;1781;p50"/>
          <p:cNvSpPr/>
          <p:nvPr/>
        </p:nvSpPr>
        <p:spPr>
          <a:xfrm>
            <a:off x="2420025" y="3041700"/>
            <a:ext cx="356700" cy="19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50"/>
          <p:cNvSpPr/>
          <p:nvPr/>
        </p:nvSpPr>
        <p:spPr>
          <a:xfrm>
            <a:off x="2427425" y="2922525"/>
            <a:ext cx="300300" cy="393000"/>
          </a:xfrm>
          <a:prstGeom prst="rightArrow">
            <a:avLst>
              <a:gd name="adj1" fmla="val 50000"/>
              <a:gd name="adj2" fmla="val 17890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50"/>
          <p:cNvSpPr txBox="1"/>
          <p:nvPr/>
        </p:nvSpPr>
        <p:spPr>
          <a:xfrm>
            <a:off x="6617913" y="1620825"/>
            <a:ext cx="35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LSTM+AM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84" name="Google Shape;1784;p50"/>
          <p:cNvSpPr txBox="1"/>
          <p:nvPr/>
        </p:nvSpPr>
        <p:spPr>
          <a:xfrm>
            <a:off x="2368925" y="2987627"/>
            <a:ext cx="4173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Beta</a:t>
            </a:r>
            <a:endParaRPr sz="7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85" name="Google Shape;1785;p50"/>
          <p:cNvSpPr/>
          <p:nvPr/>
        </p:nvSpPr>
        <p:spPr>
          <a:xfrm>
            <a:off x="2774200" y="725750"/>
            <a:ext cx="1115400" cy="109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6" name="Google Shape;1786;p5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27988" y="511237"/>
            <a:ext cx="1082759" cy="10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5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70550" y="1038375"/>
            <a:ext cx="705284" cy="6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50"/>
          <p:cNvSpPr/>
          <p:nvPr/>
        </p:nvSpPr>
        <p:spPr>
          <a:xfrm>
            <a:off x="2765750" y="1805050"/>
            <a:ext cx="1115400" cy="107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9" name="Google Shape;1789;p5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801599" y="1729598"/>
            <a:ext cx="1027481" cy="8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5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298052" y="2160256"/>
            <a:ext cx="694697" cy="64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50"/>
          <p:cNvSpPr/>
          <p:nvPr/>
        </p:nvSpPr>
        <p:spPr>
          <a:xfrm>
            <a:off x="2791050" y="2875900"/>
            <a:ext cx="1096200" cy="10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2" name="Google Shape;1792;p5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859302" y="2834326"/>
            <a:ext cx="1082751" cy="1067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50"/>
          <p:cNvSpPr/>
          <p:nvPr/>
        </p:nvSpPr>
        <p:spPr>
          <a:xfrm>
            <a:off x="4216050" y="1914650"/>
            <a:ext cx="969600" cy="105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4" name="Google Shape;1794;p50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4248888" y="1977375"/>
            <a:ext cx="791317" cy="82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50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4542121" y="2285749"/>
            <a:ext cx="624167" cy="6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50"/>
          <p:cNvSpPr txBox="1"/>
          <p:nvPr/>
        </p:nvSpPr>
        <p:spPr>
          <a:xfrm>
            <a:off x="5512588" y="1455025"/>
            <a:ext cx="694800" cy="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50"/>
          <p:cNvSpPr txBox="1"/>
          <p:nvPr/>
        </p:nvSpPr>
        <p:spPr>
          <a:xfrm>
            <a:off x="5512575" y="1214125"/>
            <a:ext cx="694800" cy="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50"/>
          <p:cNvSpPr/>
          <p:nvPr/>
        </p:nvSpPr>
        <p:spPr>
          <a:xfrm>
            <a:off x="5514575" y="1644825"/>
            <a:ext cx="747600" cy="17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50"/>
          <p:cNvSpPr txBox="1"/>
          <p:nvPr/>
        </p:nvSpPr>
        <p:spPr>
          <a:xfrm>
            <a:off x="5539363" y="136112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50"/>
          <p:cNvSpPr txBox="1"/>
          <p:nvPr/>
        </p:nvSpPr>
        <p:spPr>
          <a:xfrm>
            <a:off x="5539363" y="125657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01" name="Google Shape;1801;p50"/>
          <p:cNvSpPr txBox="1"/>
          <p:nvPr/>
        </p:nvSpPr>
        <p:spPr>
          <a:xfrm>
            <a:off x="5539363" y="160667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50"/>
          <p:cNvSpPr txBox="1"/>
          <p:nvPr/>
        </p:nvSpPr>
        <p:spPr>
          <a:xfrm>
            <a:off x="5539363" y="150212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03" name="Google Shape;1803;p50"/>
          <p:cNvSpPr txBox="1"/>
          <p:nvPr/>
        </p:nvSpPr>
        <p:spPr>
          <a:xfrm>
            <a:off x="5539363" y="185017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50"/>
          <p:cNvSpPr txBox="1"/>
          <p:nvPr/>
        </p:nvSpPr>
        <p:spPr>
          <a:xfrm>
            <a:off x="5539363" y="174562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05" name="Google Shape;1805;p50"/>
          <p:cNvSpPr txBox="1"/>
          <p:nvPr/>
        </p:nvSpPr>
        <p:spPr>
          <a:xfrm>
            <a:off x="5539363" y="209572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50"/>
          <p:cNvSpPr txBox="1"/>
          <p:nvPr/>
        </p:nvSpPr>
        <p:spPr>
          <a:xfrm>
            <a:off x="5539363" y="199117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07" name="Google Shape;1807;p50"/>
          <p:cNvSpPr txBox="1"/>
          <p:nvPr/>
        </p:nvSpPr>
        <p:spPr>
          <a:xfrm>
            <a:off x="5539363" y="23476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50"/>
          <p:cNvSpPr txBox="1"/>
          <p:nvPr/>
        </p:nvSpPr>
        <p:spPr>
          <a:xfrm>
            <a:off x="5539363" y="22431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09" name="Google Shape;1809;p50"/>
          <p:cNvSpPr txBox="1"/>
          <p:nvPr/>
        </p:nvSpPr>
        <p:spPr>
          <a:xfrm>
            <a:off x="5539363" y="25932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50"/>
          <p:cNvSpPr txBox="1"/>
          <p:nvPr/>
        </p:nvSpPr>
        <p:spPr>
          <a:xfrm>
            <a:off x="5539363" y="24886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11" name="Google Shape;1811;p50"/>
          <p:cNvSpPr txBox="1"/>
          <p:nvPr/>
        </p:nvSpPr>
        <p:spPr>
          <a:xfrm>
            <a:off x="5539363" y="28367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50"/>
          <p:cNvSpPr txBox="1"/>
          <p:nvPr/>
        </p:nvSpPr>
        <p:spPr>
          <a:xfrm>
            <a:off x="5539363" y="27321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13" name="Google Shape;1813;p50"/>
          <p:cNvSpPr txBox="1"/>
          <p:nvPr/>
        </p:nvSpPr>
        <p:spPr>
          <a:xfrm>
            <a:off x="5539363" y="30822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50"/>
          <p:cNvSpPr txBox="1"/>
          <p:nvPr/>
        </p:nvSpPr>
        <p:spPr>
          <a:xfrm>
            <a:off x="5539363" y="29777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15" name="Google Shape;1815;p50"/>
          <p:cNvSpPr txBox="1"/>
          <p:nvPr/>
        </p:nvSpPr>
        <p:spPr>
          <a:xfrm>
            <a:off x="5539363" y="33257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50"/>
          <p:cNvSpPr txBox="1"/>
          <p:nvPr/>
        </p:nvSpPr>
        <p:spPr>
          <a:xfrm>
            <a:off x="5539363" y="32212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17" name="Google Shape;1817;p50"/>
          <p:cNvSpPr txBox="1"/>
          <p:nvPr/>
        </p:nvSpPr>
        <p:spPr>
          <a:xfrm>
            <a:off x="5539363" y="35713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50"/>
          <p:cNvSpPr txBox="1"/>
          <p:nvPr/>
        </p:nvSpPr>
        <p:spPr>
          <a:xfrm>
            <a:off x="5539363" y="34667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19" name="Google Shape;1819;p50"/>
          <p:cNvSpPr/>
          <p:nvPr/>
        </p:nvSpPr>
        <p:spPr>
          <a:xfrm rot="-2700000">
            <a:off x="6051111" y="3901412"/>
            <a:ext cx="1353827" cy="3500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50"/>
          <p:cNvSpPr/>
          <p:nvPr/>
        </p:nvSpPr>
        <p:spPr>
          <a:xfrm rot="-2700000">
            <a:off x="6707336" y="3853887"/>
            <a:ext cx="1353827" cy="3500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0"/>
          <p:cNvSpPr txBox="1"/>
          <p:nvPr/>
        </p:nvSpPr>
        <p:spPr>
          <a:xfrm rot="-2700000">
            <a:off x="6132090" y="3920549"/>
            <a:ext cx="1328371" cy="517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Temporal Feature Aggregation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22" name="Google Shape;1822;p50"/>
          <p:cNvSpPr txBox="1"/>
          <p:nvPr/>
        </p:nvSpPr>
        <p:spPr>
          <a:xfrm rot="-2700000">
            <a:off x="6949707" y="3907803"/>
            <a:ext cx="1263034" cy="5426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Pain Intensity Assessment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Google Shape;1827;p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8725" y="590875"/>
            <a:ext cx="3000775" cy="27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5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98625" y="1939950"/>
            <a:ext cx="2028875" cy="20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51"/>
          <p:cNvSpPr txBox="1"/>
          <p:nvPr/>
        </p:nvSpPr>
        <p:spPr>
          <a:xfrm>
            <a:off x="5512575" y="121412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51"/>
          <p:cNvSpPr txBox="1"/>
          <p:nvPr/>
        </p:nvSpPr>
        <p:spPr>
          <a:xfrm>
            <a:off x="5512575" y="110957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1" name="Google Shape;1831;p51"/>
          <p:cNvSpPr txBox="1"/>
          <p:nvPr/>
        </p:nvSpPr>
        <p:spPr>
          <a:xfrm>
            <a:off x="5512575" y="145967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51"/>
          <p:cNvSpPr txBox="1"/>
          <p:nvPr/>
        </p:nvSpPr>
        <p:spPr>
          <a:xfrm>
            <a:off x="5512575" y="135512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3" name="Google Shape;1833;p51"/>
          <p:cNvSpPr txBox="1"/>
          <p:nvPr/>
        </p:nvSpPr>
        <p:spPr>
          <a:xfrm>
            <a:off x="5512575" y="170317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51"/>
          <p:cNvSpPr txBox="1"/>
          <p:nvPr/>
        </p:nvSpPr>
        <p:spPr>
          <a:xfrm>
            <a:off x="5512575" y="159862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5" name="Google Shape;1835;p51"/>
          <p:cNvSpPr txBox="1"/>
          <p:nvPr/>
        </p:nvSpPr>
        <p:spPr>
          <a:xfrm>
            <a:off x="5512575" y="194872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51"/>
          <p:cNvSpPr txBox="1"/>
          <p:nvPr/>
        </p:nvSpPr>
        <p:spPr>
          <a:xfrm>
            <a:off x="5512575" y="184417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7" name="Google Shape;1837;p51"/>
          <p:cNvSpPr txBox="1"/>
          <p:nvPr/>
        </p:nvSpPr>
        <p:spPr>
          <a:xfrm>
            <a:off x="5512575" y="22006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51"/>
          <p:cNvSpPr txBox="1"/>
          <p:nvPr/>
        </p:nvSpPr>
        <p:spPr>
          <a:xfrm>
            <a:off x="5512575" y="20961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9" name="Google Shape;1839;p51"/>
          <p:cNvSpPr txBox="1"/>
          <p:nvPr/>
        </p:nvSpPr>
        <p:spPr>
          <a:xfrm>
            <a:off x="5512575" y="24462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51"/>
          <p:cNvSpPr txBox="1"/>
          <p:nvPr/>
        </p:nvSpPr>
        <p:spPr>
          <a:xfrm>
            <a:off x="5512575" y="23416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41" name="Google Shape;1841;p51"/>
          <p:cNvSpPr txBox="1"/>
          <p:nvPr/>
        </p:nvSpPr>
        <p:spPr>
          <a:xfrm>
            <a:off x="5512575" y="26897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51"/>
          <p:cNvSpPr txBox="1"/>
          <p:nvPr/>
        </p:nvSpPr>
        <p:spPr>
          <a:xfrm>
            <a:off x="5512575" y="25851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43" name="Google Shape;1843;p51"/>
          <p:cNvSpPr txBox="1"/>
          <p:nvPr/>
        </p:nvSpPr>
        <p:spPr>
          <a:xfrm>
            <a:off x="5512575" y="29352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51"/>
          <p:cNvSpPr txBox="1"/>
          <p:nvPr/>
        </p:nvSpPr>
        <p:spPr>
          <a:xfrm>
            <a:off x="5512575" y="28307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45" name="Google Shape;1845;p51"/>
          <p:cNvSpPr txBox="1"/>
          <p:nvPr/>
        </p:nvSpPr>
        <p:spPr>
          <a:xfrm>
            <a:off x="5512575" y="31787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51"/>
          <p:cNvSpPr txBox="1"/>
          <p:nvPr/>
        </p:nvSpPr>
        <p:spPr>
          <a:xfrm>
            <a:off x="5512575" y="30742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47" name="Google Shape;1847;p51"/>
          <p:cNvSpPr txBox="1"/>
          <p:nvPr/>
        </p:nvSpPr>
        <p:spPr>
          <a:xfrm>
            <a:off x="5512575" y="34243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51"/>
          <p:cNvSpPr txBox="1"/>
          <p:nvPr/>
        </p:nvSpPr>
        <p:spPr>
          <a:xfrm>
            <a:off x="5512575" y="33197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4010025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5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105625" y="2049625"/>
            <a:ext cx="2827825" cy="27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35623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72475" y="1493100"/>
            <a:ext cx="280987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p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3825" y="862013"/>
            <a:ext cx="4791075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899900" y="3907300"/>
            <a:ext cx="733744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66175" y="3882988"/>
            <a:ext cx="859875" cy="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54"/>
          <p:cNvSpPr txBox="1"/>
          <p:nvPr/>
        </p:nvSpPr>
        <p:spPr>
          <a:xfrm>
            <a:off x="790100" y="681325"/>
            <a:ext cx="1185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Activations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(U=WX)</a:t>
            </a:r>
            <a:endParaRPr b="1"/>
          </a:p>
        </p:txBody>
      </p:sp>
      <p:sp>
        <p:nvSpPr>
          <p:cNvPr id="1869" name="Google Shape;1869;p54"/>
          <p:cNvSpPr txBox="1"/>
          <p:nvPr/>
        </p:nvSpPr>
        <p:spPr>
          <a:xfrm>
            <a:off x="656750" y="1917875"/>
            <a:ext cx="1562100" cy="50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Scalp maps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(        )</a:t>
            </a:r>
            <a:endParaRPr b="1"/>
          </a:p>
        </p:txBody>
      </p:sp>
      <p:pic>
        <p:nvPicPr>
          <p:cNvPr id="1870" name="Google Shape;1870;p5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935468" y="436025"/>
            <a:ext cx="383250" cy="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100" y="3312450"/>
            <a:ext cx="383250" cy="22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5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46174" y="2252200"/>
            <a:ext cx="383250" cy="21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7" name="Google Shape;1877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55275" y="862013"/>
            <a:ext cx="479107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p55"/>
          <p:cNvSpPr/>
          <p:nvPr/>
        </p:nvSpPr>
        <p:spPr>
          <a:xfrm>
            <a:off x="4992300" y="3900200"/>
            <a:ext cx="2319600" cy="4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9" name="Google Shape;1879;p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79250" y="3900200"/>
            <a:ext cx="864514" cy="5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5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126800" y="3853000"/>
            <a:ext cx="949675" cy="5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26450" y="152400"/>
            <a:ext cx="74741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56"/>
          <p:cNvSpPr/>
          <p:nvPr/>
        </p:nvSpPr>
        <p:spPr>
          <a:xfrm>
            <a:off x="5572225" y="4673400"/>
            <a:ext cx="29283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7" name="Google Shape;1887;p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06675" y="4615150"/>
            <a:ext cx="563000" cy="2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5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048350" y="4673400"/>
            <a:ext cx="563000" cy="20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270825"/>
            <a:ext cx="8839200" cy="444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0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742950"/>
            <a:ext cx="784098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8" name="Google Shape;1898;p58"/>
          <p:cNvGraphicFramePr/>
          <p:nvPr/>
        </p:nvGraphicFramePr>
        <p:xfrm>
          <a:off x="136375" y="869650"/>
          <a:ext cx="8122900" cy="3535590"/>
        </p:xfrm>
        <a:graphic>
          <a:graphicData uri="http://schemas.openxmlformats.org/drawingml/2006/table">
            <a:tbl>
              <a:tblPr>
                <a:noFill/>
                <a:tableStyleId>{71EA5BB5-E6D8-445E-85CE-0798DE3BBC8C}</a:tableStyleId>
              </a:tblPr>
              <a:tblGrid>
                <a:gridCol w="65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3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5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01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Test Subject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Average Accuracy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Pain Intensity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0.8209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0.8882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0.9569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0.9625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0.9322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0.9563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0.9707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0.9809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0.9226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0.9015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0.892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0.8094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0.922623077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Pain Location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0.7243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0.8028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0.9397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0.9951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0.9286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0.9948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0.9088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0.8844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0.8956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0.8816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0.7081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0.7591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0.878684615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34000" y="152400"/>
            <a:ext cx="28210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00550" y="1028250"/>
            <a:ext cx="2022200" cy="2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6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30925" y="1028250"/>
            <a:ext cx="2041245" cy="2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60"/>
          <p:cNvSpPr txBox="1"/>
          <p:nvPr/>
        </p:nvSpPr>
        <p:spPr>
          <a:xfrm>
            <a:off x="1035075" y="3734225"/>
            <a:ext cx="29220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Google Shape;1915;p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8839199" cy="45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61"/>
          <p:cNvSpPr/>
          <p:nvPr/>
        </p:nvSpPr>
        <p:spPr>
          <a:xfrm>
            <a:off x="8519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61"/>
          <p:cNvSpPr/>
          <p:nvPr/>
        </p:nvSpPr>
        <p:spPr>
          <a:xfrm>
            <a:off x="44667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918" name="Google Shape;1918;p61"/>
          <p:cNvSpPr/>
          <p:nvPr/>
        </p:nvSpPr>
        <p:spPr>
          <a:xfrm>
            <a:off x="26593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919" name="Google Shape;1919;p61"/>
          <p:cNvSpPr/>
          <p:nvPr/>
        </p:nvSpPr>
        <p:spPr>
          <a:xfrm>
            <a:off x="69429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920" name="Google Shape;1920;p61"/>
          <p:cNvSpPr/>
          <p:nvPr/>
        </p:nvSpPr>
        <p:spPr>
          <a:xfrm>
            <a:off x="7675450" y="3224650"/>
            <a:ext cx="1050900" cy="48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74025" y="2068900"/>
            <a:ext cx="3000175" cy="20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6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431075" y="238350"/>
            <a:ext cx="4075500" cy="2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" name="Google Shape;1935;p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66850" y="211625"/>
            <a:ext cx="2978576" cy="26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0" name="Google Shape;1940;p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96650" y="2255496"/>
            <a:ext cx="5006599" cy="256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6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024554" y="386675"/>
            <a:ext cx="3834087" cy="220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6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883400" y="218725"/>
            <a:ext cx="6101926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65"/>
          <p:cNvSpPr/>
          <p:nvPr/>
        </p:nvSpPr>
        <p:spPr>
          <a:xfrm>
            <a:off x="6291275" y="2111425"/>
            <a:ext cx="270000" cy="4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4" name="Google Shape;1944;p65"/>
          <p:cNvCxnSpPr/>
          <p:nvPr/>
        </p:nvCxnSpPr>
        <p:spPr>
          <a:xfrm rot="10800000" flipH="1">
            <a:off x="6417125" y="1356325"/>
            <a:ext cx="9300" cy="1160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45" name="Google Shape;1945;p6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303850" y="1356325"/>
            <a:ext cx="235850" cy="31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6" name="Google Shape;1946;p65"/>
          <p:cNvCxnSpPr/>
          <p:nvPr/>
        </p:nvCxnSpPr>
        <p:spPr>
          <a:xfrm rot="10800000" flipH="1">
            <a:off x="5827900" y="1354525"/>
            <a:ext cx="8607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7" name="Google Shape;1947;p65"/>
          <p:cNvCxnSpPr>
            <a:endCxn id="1945" idx="0"/>
          </p:cNvCxnSpPr>
          <p:nvPr/>
        </p:nvCxnSpPr>
        <p:spPr>
          <a:xfrm rot="10800000">
            <a:off x="6421775" y="1356325"/>
            <a:ext cx="5700" cy="57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8" name="Google Shape;1948;p65"/>
          <p:cNvCxnSpPr/>
          <p:nvPr/>
        </p:nvCxnSpPr>
        <p:spPr>
          <a:xfrm>
            <a:off x="6138325" y="1361725"/>
            <a:ext cx="67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66"/>
          <p:cNvSpPr/>
          <p:nvPr/>
        </p:nvSpPr>
        <p:spPr>
          <a:xfrm flipH="1">
            <a:off x="691783" y="557444"/>
            <a:ext cx="1333500" cy="1106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66"/>
          <p:cNvSpPr/>
          <p:nvPr/>
        </p:nvSpPr>
        <p:spPr>
          <a:xfrm flipH="1">
            <a:off x="810720" y="441203"/>
            <a:ext cx="1333500" cy="1106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66"/>
          <p:cNvSpPr/>
          <p:nvPr/>
        </p:nvSpPr>
        <p:spPr>
          <a:xfrm flipH="1">
            <a:off x="895900" y="370950"/>
            <a:ext cx="1333500" cy="1106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56" name="Google Shape;1956;p66"/>
          <p:cNvCxnSpPr/>
          <p:nvPr/>
        </p:nvCxnSpPr>
        <p:spPr>
          <a:xfrm rot="10800000" flipH="1">
            <a:off x="2428450" y="92400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7" name="Google Shape;1957;p66"/>
          <p:cNvSpPr/>
          <p:nvPr/>
        </p:nvSpPr>
        <p:spPr>
          <a:xfrm>
            <a:off x="3280300" y="5382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Conv3-32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x4</a:t>
            </a:r>
            <a:endParaRPr sz="1500" b="1"/>
          </a:p>
        </p:txBody>
      </p:sp>
      <p:cxnSp>
        <p:nvCxnSpPr>
          <p:cNvPr id="1958" name="Google Shape;1958;p66"/>
          <p:cNvCxnSpPr/>
          <p:nvPr/>
        </p:nvCxnSpPr>
        <p:spPr>
          <a:xfrm rot="10800000" flipH="1">
            <a:off x="4607625" y="92400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9" name="Google Shape;1959;p66"/>
          <p:cNvSpPr/>
          <p:nvPr/>
        </p:nvSpPr>
        <p:spPr>
          <a:xfrm>
            <a:off x="5459475" y="5382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</p:txBody>
      </p:sp>
      <p:cxnSp>
        <p:nvCxnSpPr>
          <p:cNvPr id="1960" name="Google Shape;1960;p66"/>
          <p:cNvCxnSpPr/>
          <p:nvPr/>
        </p:nvCxnSpPr>
        <p:spPr>
          <a:xfrm rot="10800000" flipH="1">
            <a:off x="6807575" y="92400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1" name="Google Shape;1961;p66"/>
          <p:cNvSpPr/>
          <p:nvPr/>
        </p:nvSpPr>
        <p:spPr>
          <a:xfrm>
            <a:off x="7659425" y="5382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Conv3-64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x2</a:t>
            </a:r>
            <a:endParaRPr sz="1500" b="1"/>
          </a:p>
        </p:txBody>
      </p:sp>
      <p:cxnSp>
        <p:nvCxnSpPr>
          <p:cNvPr id="1962" name="Google Shape;1962;p66"/>
          <p:cNvCxnSpPr/>
          <p:nvPr/>
        </p:nvCxnSpPr>
        <p:spPr>
          <a:xfrm>
            <a:off x="8220825" y="1547900"/>
            <a:ext cx="3900" cy="57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3" name="Google Shape;1963;p66"/>
          <p:cNvSpPr/>
          <p:nvPr/>
        </p:nvSpPr>
        <p:spPr>
          <a:xfrm>
            <a:off x="7701225" y="23554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1964" name="Google Shape;1964;p66"/>
          <p:cNvCxnSpPr/>
          <p:nvPr/>
        </p:nvCxnSpPr>
        <p:spPr>
          <a:xfrm flipH="1">
            <a:off x="6880200" y="2738050"/>
            <a:ext cx="597300" cy="6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5" name="Google Shape;1965;p66"/>
          <p:cNvSpPr/>
          <p:nvPr/>
        </p:nvSpPr>
        <p:spPr>
          <a:xfrm>
            <a:off x="5459475" y="2355400"/>
            <a:ext cx="11970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Conv3-128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x1</a:t>
            </a:r>
            <a:endParaRPr sz="1500" b="1"/>
          </a:p>
        </p:txBody>
      </p:sp>
      <p:cxnSp>
        <p:nvCxnSpPr>
          <p:cNvPr id="1966" name="Google Shape;1966;p66"/>
          <p:cNvCxnSpPr/>
          <p:nvPr/>
        </p:nvCxnSpPr>
        <p:spPr>
          <a:xfrm flipH="1">
            <a:off x="4635375" y="2738050"/>
            <a:ext cx="597300" cy="6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7" name="Google Shape;1967;p66"/>
          <p:cNvSpPr/>
          <p:nvPr/>
        </p:nvSpPr>
        <p:spPr>
          <a:xfrm>
            <a:off x="3280300" y="23554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1968" name="Google Shape;1968;p66"/>
          <p:cNvCxnSpPr/>
          <p:nvPr/>
        </p:nvCxnSpPr>
        <p:spPr>
          <a:xfrm>
            <a:off x="3793900" y="3375925"/>
            <a:ext cx="15900" cy="54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9" name="Google Shape;1969;p66"/>
          <p:cNvSpPr/>
          <p:nvPr/>
        </p:nvSpPr>
        <p:spPr>
          <a:xfrm>
            <a:off x="3280300" y="41735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FC-512</a:t>
            </a:r>
            <a:endParaRPr sz="1500" b="1"/>
          </a:p>
        </p:txBody>
      </p:sp>
      <p:cxnSp>
        <p:nvCxnSpPr>
          <p:cNvPr id="1970" name="Google Shape;1970;p66"/>
          <p:cNvCxnSpPr/>
          <p:nvPr/>
        </p:nvCxnSpPr>
        <p:spPr>
          <a:xfrm rot="10800000" flipH="1">
            <a:off x="4635375" y="455840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1" name="Google Shape;1971;p66"/>
          <p:cNvSpPr/>
          <p:nvPr/>
        </p:nvSpPr>
        <p:spPr>
          <a:xfrm>
            <a:off x="5495175" y="41726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Feature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Vector</a:t>
            </a:r>
            <a:endParaRPr sz="1500" b="1"/>
          </a:p>
        </p:txBody>
      </p:sp>
      <p:sp>
        <p:nvSpPr>
          <p:cNvPr id="1972" name="Google Shape;1972;p66"/>
          <p:cNvSpPr txBox="1"/>
          <p:nvPr/>
        </p:nvSpPr>
        <p:spPr>
          <a:xfrm>
            <a:off x="5631375" y="3783550"/>
            <a:ext cx="853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Output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73" name="Google Shape;1973;p66"/>
          <p:cNvSpPr txBox="1"/>
          <p:nvPr/>
        </p:nvSpPr>
        <p:spPr>
          <a:xfrm>
            <a:off x="1236250" y="0"/>
            <a:ext cx="652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Input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74" name="Google Shape;1974;p66"/>
          <p:cNvSpPr txBox="1"/>
          <p:nvPr/>
        </p:nvSpPr>
        <p:spPr>
          <a:xfrm>
            <a:off x="1003775" y="1759600"/>
            <a:ext cx="947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32x32x3</a:t>
            </a:r>
            <a:endParaRPr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>
                <a:alpha val="79215"/>
              </a:srgbClr>
            </a:gs>
            <a:gs pos="100000">
              <a:srgbClr val="DE87F1">
                <a:alpha val="39607"/>
              </a:srgbClr>
            </a:gs>
          </a:gsLst>
          <a:lin ang="13500032" scaled="0"/>
        </a:gradFill>
        <a:effectLst/>
      </p:bgPr>
    </p:bg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67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Architectures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EFC2A3-4BA1-40C9-B013-92441E7E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64" y="141211"/>
            <a:ext cx="4029389" cy="48782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97EA12-3174-4C01-B5F9-9362868DF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41211"/>
            <a:ext cx="4029389" cy="5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32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68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 Layer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985" name="Google Shape;1985;p68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 Layers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986" name="Google Shape;1986;p68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 Layer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987" name="Google Shape;1987;p68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988" name="Google Shape;1988;p68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68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68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68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1992" name="Google Shape;1992;p68"/>
          <p:cNvCxnSpPr>
            <a:stCxn id="1991" idx="6"/>
            <a:endCxn id="1993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4" name="Google Shape;1994;p68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995" name="Google Shape;1995;p68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[3]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996" name="Google Shape;1996;p68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68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998" name="Google Shape;1998;p68"/>
          <p:cNvCxnSpPr>
            <a:stCxn id="1999" idx="6"/>
            <a:endCxn id="1991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0" name="Google Shape;2000;p68"/>
          <p:cNvCxnSpPr>
            <a:stCxn id="2001" idx="6"/>
            <a:endCxn id="1991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2" name="Google Shape;2002;p68"/>
          <p:cNvCxnSpPr>
            <a:stCxn id="2003" idx="6"/>
            <a:endCxn id="1991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4" name="Google Shape;2004;p68"/>
          <p:cNvCxnSpPr>
            <a:stCxn id="2005" idx="6"/>
            <a:endCxn id="2006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3" name="Google Shape;1993;p68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005" name="Google Shape;2005;p68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2007" name="Google Shape;2007;p68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008" name="Google Shape;2008;p68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009" name="Google Shape;2009;p68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006" name="Google Shape;2006;p68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2010" name="Google Shape;2010;p68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011" name="Google Shape;2011;p68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012" name="Google Shape;2012;p68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003" name="Google Shape;2003;p68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2001" name="Google Shape;2001;p68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013" name="Google Shape;2013;p68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999" name="Google Shape;1999;p68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014" name="Google Shape;2014;p68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015" name="Google Shape;2015;p68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68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68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68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9" name="Google Shape;2019;p68"/>
          <p:cNvCxnSpPr>
            <a:endCxn id="2005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0" name="Google Shape;2020;p68"/>
          <p:cNvCxnSpPr>
            <a:stCxn id="1988" idx="5"/>
            <a:endCxn id="2007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1" name="Google Shape;2021;p68"/>
          <p:cNvCxnSpPr>
            <a:stCxn id="1988" idx="5"/>
            <a:endCxn id="2008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2" name="Google Shape;2022;p68"/>
          <p:cNvCxnSpPr>
            <a:stCxn id="1988" idx="5"/>
            <a:endCxn id="2009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3" name="Google Shape;2023;p68"/>
          <p:cNvCxnSpPr>
            <a:stCxn id="1989" idx="5"/>
            <a:endCxn id="2005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4" name="Google Shape;2024;p68"/>
          <p:cNvCxnSpPr>
            <a:stCxn id="1989" idx="5"/>
            <a:endCxn id="2008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5" name="Google Shape;2025;p68"/>
          <p:cNvCxnSpPr>
            <a:stCxn id="1989" idx="6"/>
            <a:endCxn id="2007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6" name="Google Shape;2026;p68"/>
          <p:cNvCxnSpPr>
            <a:stCxn id="1989" idx="6"/>
            <a:endCxn id="2009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7" name="Google Shape;2027;p68"/>
          <p:cNvCxnSpPr>
            <a:stCxn id="1990" idx="4"/>
            <a:endCxn id="2005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8" name="Google Shape;2028;p68"/>
          <p:cNvCxnSpPr>
            <a:stCxn id="1990" idx="6"/>
            <a:endCxn id="2007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9" name="Google Shape;2029;p68"/>
          <p:cNvCxnSpPr>
            <a:stCxn id="1990" idx="6"/>
            <a:endCxn id="2008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0" name="Google Shape;2030;p68"/>
          <p:cNvCxnSpPr>
            <a:stCxn id="1990" idx="5"/>
            <a:endCxn id="2009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1" name="Google Shape;2031;p68"/>
          <p:cNvCxnSpPr>
            <a:stCxn id="2015" idx="4"/>
            <a:endCxn id="2005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2" name="Google Shape;2032;p68"/>
          <p:cNvCxnSpPr>
            <a:stCxn id="2015" idx="5"/>
            <a:endCxn id="2007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3" name="Google Shape;2033;p68"/>
          <p:cNvCxnSpPr>
            <a:stCxn id="2015" idx="6"/>
            <a:endCxn id="2008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4" name="Google Shape;2034;p68"/>
          <p:cNvCxnSpPr>
            <a:stCxn id="2015" idx="5"/>
            <a:endCxn id="2009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5" name="Google Shape;2035;p68"/>
          <p:cNvCxnSpPr>
            <a:stCxn id="2016" idx="5"/>
            <a:endCxn id="2005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6" name="Google Shape;2036;p68"/>
          <p:cNvCxnSpPr>
            <a:stCxn id="2016" idx="6"/>
            <a:endCxn id="2007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7" name="Google Shape;2037;p68"/>
          <p:cNvCxnSpPr>
            <a:stCxn id="2016" idx="5"/>
            <a:endCxn id="2008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8" name="Google Shape;2038;p68"/>
          <p:cNvCxnSpPr>
            <a:stCxn id="2016" idx="5"/>
            <a:endCxn id="2009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9" name="Google Shape;2039;p68"/>
          <p:cNvCxnSpPr>
            <a:stCxn id="2017" idx="0"/>
            <a:endCxn id="2008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0" name="Google Shape;2040;p68"/>
          <p:cNvCxnSpPr>
            <a:stCxn id="2017" idx="5"/>
            <a:endCxn id="2007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1" name="Google Shape;2041;p68"/>
          <p:cNvCxnSpPr>
            <a:stCxn id="2017" idx="6"/>
            <a:endCxn id="2008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2" name="Google Shape;2042;p68"/>
          <p:cNvCxnSpPr>
            <a:stCxn id="2017" idx="5"/>
            <a:endCxn id="2009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3" name="Google Shape;2043;p68"/>
          <p:cNvCxnSpPr>
            <a:stCxn id="2018" idx="5"/>
            <a:endCxn id="2005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4" name="Google Shape;2044;p68"/>
          <p:cNvCxnSpPr>
            <a:stCxn id="2018" idx="5"/>
            <a:endCxn id="2007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5" name="Google Shape;2045;p68"/>
          <p:cNvCxnSpPr>
            <a:stCxn id="2018" idx="5"/>
            <a:endCxn id="2008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6" name="Google Shape;2046;p68"/>
          <p:cNvCxnSpPr>
            <a:stCxn id="2018" idx="5"/>
            <a:endCxn id="2009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7" name="Google Shape;2047;p68"/>
          <p:cNvCxnSpPr>
            <a:stCxn id="2005" idx="6"/>
            <a:endCxn id="2010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8" name="Google Shape;2048;p68"/>
          <p:cNvCxnSpPr>
            <a:stCxn id="2005" idx="6"/>
            <a:endCxn id="2011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9" name="Google Shape;2049;p68"/>
          <p:cNvCxnSpPr>
            <a:stCxn id="2005" idx="6"/>
            <a:endCxn id="2012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0" name="Google Shape;2050;p68"/>
          <p:cNvCxnSpPr>
            <a:stCxn id="2007" idx="6"/>
            <a:endCxn id="2006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1" name="Google Shape;2051;p68"/>
          <p:cNvCxnSpPr>
            <a:stCxn id="2007" idx="6"/>
            <a:endCxn id="2010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2" name="Google Shape;2052;p68"/>
          <p:cNvCxnSpPr>
            <a:stCxn id="2007" idx="6"/>
            <a:endCxn id="2011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3" name="Google Shape;2053;p68"/>
          <p:cNvCxnSpPr>
            <a:stCxn id="2007" idx="6"/>
            <a:endCxn id="2012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4" name="Google Shape;2054;p68"/>
          <p:cNvCxnSpPr>
            <a:stCxn id="2008" idx="6"/>
            <a:endCxn id="2006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5" name="Google Shape;2055;p68"/>
          <p:cNvCxnSpPr>
            <a:stCxn id="2008" idx="6"/>
            <a:endCxn id="2010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6" name="Google Shape;2056;p68"/>
          <p:cNvCxnSpPr>
            <a:stCxn id="2008" idx="6"/>
            <a:endCxn id="2011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7" name="Google Shape;2057;p68"/>
          <p:cNvCxnSpPr>
            <a:stCxn id="2008" idx="6"/>
            <a:endCxn id="2012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8" name="Google Shape;2058;p68"/>
          <p:cNvCxnSpPr>
            <a:endCxn id="2006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9" name="Google Shape;2059;p68"/>
          <p:cNvCxnSpPr>
            <a:stCxn id="2009" idx="6"/>
            <a:endCxn id="2010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0" name="Google Shape;2060;p68"/>
          <p:cNvCxnSpPr>
            <a:stCxn id="2009" idx="6"/>
            <a:endCxn id="2011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1" name="Google Shape;2061;p68"/>
          <p:cNvCxnSpPr>
            <a:stCxn id="2009" idx="6"/>
            <a:endCxn id="2012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2" name="Google Shape;2062;p68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3" name="Google Shape;2063;p68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4" name="Google Shape;2064;p68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5" name="Google Shape;2065;p68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6" name="Google Shape;2066;p68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7" name="Google Shape;2067;p68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8" name="Google Shape;2068;p68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9" name="Google Shape;2069;p68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0" name="Google Shape;2070;p68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1" name="Google Shape;2071;p68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2" name="Google Shape;2072;p68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3" name="Google Shape;2073;p68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4" name="Google Shape;2074;p68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5" name="Google Shape;2075;p68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6" name="Google Shape;2076;p68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7" name="Google Shape;2077;p68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8" name="Google Shape;2078;p68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079" name="Google Shape;2079;p68"/>
          <p:cNvCxnSpPr>
            <a:stCxn id="2013" idx="6"/>
            <a:endCxn id="1991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0" name="Google Shape;2080;p68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[4]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081" name="Google Shape;2081;p68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82" name="Google Shape;2082;p68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69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 Layer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088" name="Google Shape;2088;p69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 Layers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089" name="Google Shape;2089;p69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 Layer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090" name="Google Shape;2090;p69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091" name="Google Shape;2091;p69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69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69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69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095" name="Google Shape;2095;p69"/>
          <p:cNvCxnSpPr>
            <a:stCxn id="2094" idx="6"/>
            <a:endCxn id="2096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7" name="Google Shape;2097;p69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098" name="Google Shape;2098;p69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[3]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099" name="Google Shape;2099;p69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69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101" name="Google Shape;2101;p69"/>
          <p:cNvCxnSpPr>
            <a:stCxn id="2102" idx="6"/>
            <a:endCxn id="2094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3" name="Google Shape;2103;p69"/>
          <p:cNvCxnSpPr>
            <a:stCxn id="2104" idx="6"/>
            <a:endCxn id="2094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5" name="Google Shape;2105;p69"/>
          <p:cNvCxnSpPr>
            <a:stCxn id="2106" idx="6"/>
            <a:endCxn id="2094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7" name="Google Shape;2107;p69"/>
          <p:cNvCxnSpPr>
            <a:stCxn id="2108" idx="6"/>
            <a:endCxn id="2109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6" name="Google Shape;2096;p69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108" name="Google Shape;2108;p69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aseline="30000"/>
              <a:t>[1</a:t>
            </a: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2110" name="Google Shape;2110;p69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11" name="Google Shape;2111;p69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12" name="Google Shape;2112;p69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109" name="Google Shape;2109;p69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2113" name="Google Shape;2113;p69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14" name="Google Shape;2114;p69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15" name="Google Shape;2115;p69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06" name="Google Shape;2106;p69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2104" name="Google Shape;2104;p69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16" name="Google Shape;2116;p69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02" name="Google Shape;2102;p69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117" name="Google Shape;2117;p69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18" name="Google Shape;2118;p69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69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69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69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2" name="Google Shape;2122;p69"/>
          <p:cNvCxnSpPr>
            <a:endCxn id="2108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3" name="Google Shape;2123;p69"/>
          <p:cNvCxnSpPr>
            <a:stCxn id="2091" idx="5"/>
            <a:endCxn id="2110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4" name="Google Shape;2124;p69"/>
          <p:cNvCxnSpPr>
            <a:stCxn id="2091" idx="5"/>
            <a:endCxn id="2111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5" name="Google Shape;2125;p69"/>
          <p:cNvCxnSpPr>
            <a:stCxn id="2091" idx="5"/>
            <a:endCxn id="2112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6" name="Google Shape;2126;p69"/>
          <p:cNvCxnSpPr>
            <a:stCxn id="2092" idx="5"/>
            <a:endCxn id="2108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7" name="Google Shape;2127;p69"/>
          <p:cNvCxnSpPr>
            <a:stCxn id="2092" idx="5"/>
            <a:endCxn id="2111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8" name="Google Shape;2128;p69"/>
          <p:cNvCxnSpPr>
            <a:stCxn id="2092" idx="6"/>
            <a:endCxn id="2110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9" name="Google Shape;2129;p69"/>
          <p:cNvCxnSpPr>
            <a:stCxn id="2092" idx="6"/>
            <a:endCxn id="2112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0" name="Google Shape;2130;p69"/>
          <p:cNvCxnSpPr>
            <a:stCxn id="2093" idx="4"/>
            <a:endCxn id="2108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1" name="Google Shape;2131;p69"/>
          <p:cNvCxnSpPr>
            <a:stCxn id="2093" idx="6"/>
            <a:endCxn id="2110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2" name="Google Shape;2132;p69"/>
          <p:cNvCxnSpPr>
            <a:stCxn id="2093" idx="6"/>
            <a:endCxn id="2111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3" name="Google Shape;2133;p69"/>
          <p:cNvCxnSpPr>
            <a:stCxn id="2093" idx="5"/>
            <a:endCxn id="2112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4" name="Google Shape;2134;p69"/>
          <p:cNvCxnSpPr>
            <a:stCxn id="2118" idx="4"/>
            <a:endCxn id="2108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5" name="Google Shape;2135;p69"/>
          <p:cNvCxnSpPr>
            <a:stCxn id="2118" idx="5"/>
            <a:endCxn id="2110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6" name="Google Shape;2136;p69"/>
          <p:cNvCxnSpPr>
            <a:stCxn id="2118" idx="6"/>
            <a:endCxn id="2111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7" name="Google Shape;2137;p69"/>
          <p:cNvCxnSpPr>
            <a:stCxn id="2118" idx="5"/>
            <a:endCxn id="2112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8" name="Google Shape;2138;p69"/>
          <p:cNvCxnSpPr>
            <a:stCxn id="2119" idx="5"/>
            <a:endCxn id="2108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9" name="Google Shape;2139;p69"/>
          <p:cNvCxnSpPr>
            <a:stCxn id="2119" idx="6"/>
            <a:endCxn id="2110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0" name="Google Shape;2140;p69"/>
          <p:cNvCxnSpPr>
            <a:stCxn id="2119" idx="5"/>
            <a:endCxn id="2111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1" name="Google Shape;2141;p69"/>
          <p:cNvCxnSpPr>
            <a:stCxn id="2119" idx="5"/>
            <a:endCxn id="2112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2" name="Google Shape;2142;p69"/>
          <p:cNvCxnSpPr>
            <a:stCxn id="2120" idx="0"/>
            <a:endCxn id="2111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3" name="Google Shape;2143;p69"/>
          <p:cNvCxnSpPr>
            <a:stCxn id="2120" idx="5"/>
            <a:endCxn id="2110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4" name="Google Shape;2144;p69"/>
          <p:cNvCxnSpPr>
            <a:stCxn id="2120" idx="6"/>
            <a:endCxn id="2111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5" name="Google Shape;2145;p69"/>
          <p:cNvCxnSpPr>
            <a:stCxn id="2120" idx="5"/>
            <a:endCxn id="2112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6" name="Google Shape;2146;p69"/>
          <p:cNvCxnSpPr>
            <a:stCxn id="2121" idx="5"/>
            <a:endCxn id="2108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7" name="Google Shape;2147;p69"/>
          <p:cNvCxnSpPr>
            <a:stCxn id="2121" idx="5"/>
            <a:endCxn id="2110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8" name="Google Shape;2148;p69"/>
          <p:cNvCxnSpPr>
            <a:stCxn id="2121" idx="5"/>
            <a:endCxn id="2111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9" name="Google Shape;2149;p69"/>
          <p:cNvCxnSpPr>
            <a:stCxn id="2121" idx="5"/>
            <a:endCxn id="2112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0" name="Google Shape;2150;p69"/>
          <p:cNvCxnSpPr>
            <a:stCxn id="2108" idx="6"/>
            <a:endCxn id="2113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1" name="Google Shape;2151;p69"/>
          <p:cNvCxnSpPr>
            <a:stCxn id="2108" idx="6"/>
            <a:endCxn id="2114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2" name="Google Shape;2152;p69"/>
          <p:cNvCxnSpPr>
            <a:stCxn id="2108" idx="6"/>
            <a:endCxn id="2115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3" name="Google Shape;2153;p69"/>
          <p:cNvCxnSpPr>
            <a:stCxn id="2110" idx="6"/>
            <a:endCxn id="2109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4" name="Google Shape;2154;p69"/>
          <p:cNvCxnSpPr>
            <a:stCxn id="2110" idx="6"/>
            <a:endCxn id="2113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5" name="Google Shape;2155;p69"/>
          <p:cNvCxnSpPr>
            <a:stCxn id="2110" idx="6"/>
            <a:endCxn id="2114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6" name="Google Shape;2156;p69"/>
          <p:cNvCxnSpPr>
            <a:stCxn id="2110" idx="6"/>
            <a:endCxn id="2115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7" name="Google Shape;2157;p69"/>
          <p:cNvCxnSpPr>
            <a:stCxn id="2111" idx="6"/>
            <a:endCxn id="2109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8" name="Google Shape;2158;p69"/>
          <p:cNvCxnSpPr>
            <a:stCxn id="2111" idx="6"/>
            <a:endCxn id="2113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9" name="Google Shape;2159;p69"/>
          <p:cNvCxnSpPr>
            <a:stCxn id="2111" idx="6"/>
            <a:endCxn id="2114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0" name="Google Shape;2160;p69"/>
          <p:cNvCxnSpPr>
            <a:stCxn id="2111" idx="6"/>
            <a:endCxn id="2115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1" name="Google Shape;2161;p69"/>
          <p:cNvCxnSpPr>
            <a:endCxn id="2109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2" name="Google Shape;2162;p69"/>
          <p:cNvCxnSpPr>
            <a:stCxn id="2112" idx="6"/>
            <a:endCxn id="2113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3" name="Google Shape;2163;p69"/>
          <p:cNvCxnSpPr>
            <a:stCxn id="2112" idx="6"/>
            <a:endCxn id="2114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4" name="Google Shape;2164;p69"/>
          <p:cNvCxnSpPr>
            <a:stCxn id="2112" idx="6"/>
            <a:endCxn id="2115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5" name="Google Shape;2165;p69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69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69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69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69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69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69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69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69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69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69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69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69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69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69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69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1" name="Google Shape;2181;p69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182" name="Google Shape;2182;p69"/>
          <p:cNvCxnSpPr>
            <a:stCxn id="2116" idx="6"/>
            <a:endCxn id="2094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3" name="Google Shape;2183;p69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[4]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184" name="Google Shape;2184;p69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85" name="Google Shape;2185;p69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 Layer</a:t>
            </a:r>
            <a:endParaRPr sz="12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191" name="Google Shape;2191;p70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 Layers</a:t>
            </a:r>
            <a:endParaRPr sz="12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192" name="Google Shape;2192;p70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 Layer</a:t>
            </a:r>
            <a:endParaRPr sz="12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193" name="Google Shape;2193;p70"/>
          <p:cNvSpPr txBox="1"/>
          <p:nvPr/>
        </p:nvSpPr>
        <p:spPr>
          <a:xfrm>
            <a:off x="1007628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194" name="Google Shape;2194;p70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70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70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70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F4CCCC"/>
                </a:solidFill>
              </a:rPr>
              <a:t>a</a:t>
            </a:r>
            <a:r>
              <a:rPr lang="en-GB" sz="1100" baseline="30000">
                <a:solidFill>
                  <a:srgbClr val="F4CCCC"/>
                </a:solidFill>
              </a:rPr>
              <a:t>[4]</a:t>
            </a:r>
            <a:endParaRPr sz="1600">
              <a:solidFill>
                <a:srgbClr val="F4CCCC"/>
              </a:solidFill>
            </a:endParaRPr>
          </a:p>
        </p:txBody>
      </p:sp>
      <p:cxnSp>
        <p:nvCxnSpPr>
          <p:cNvPr id="2198" name="Google Shape;2198;p70"/>
          <p:cNvCxnSpPr>
            <a:stCxn id="2197" idx="6"/>
            <a:endCxn id="2199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0" name="Google Shape;2200;p70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201" name="Google Shape;2201;p70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[3]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202" name="Google Shape;2202;p70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70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 b="1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204" name="Google Shape;2204;p70"/>
          <p:cNvCxnSpPr>
            <a:stCxn id="2205" idx="6"/>
            <a:endCxn id="2197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6" name="Google Shape;2206;p70"/>
          <p:cNvCxnSpPr>
            <a:stCxn id="2207" idx="6"/>
            <a:endCxn id="2197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8" name="Google Shape;2208;p70"/>
          <p:cNvCxnSpPr>
            <a:stCxn id="2209" idx="6"/>
            <a:endCxn id="2197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0" name="Google Shape;2210;p70"/>
          <p:cNvCxnSpPr>
            <a:stCxn id="2211" idx="6"/>
            <a:endCxn id="2212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9" name="Google Shape;2199;p70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 b="1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200" b="1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211" name="Google Shape;2211;p70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2213" name="Google Shape;2213;p70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2214" name="Google Shape;2214;p70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2215" name="Google Shape;2215;p70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n</a:t>
            </a:r>
            <a:endParaRPr sz="1100">
              <a:solidFill>
                <a:srgbClr val="D9EAD3"/>
              </a:solidFill>
            </a:endParaRPr>
          </a:p>
        </p:txBody>
      </p:sp>
      <p:sp>
        <p:nvSpPr>
          <p:cNvPr id="2212" name="Google Shape;2212;p70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2216" name="Google Shape;2216;p70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2217" name="Google Shape;2217;p70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2218" name="Google Shape;2218;p70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2209" name="Google Shape;2209;p70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2207" name="Google Shape;2207;p70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2219" name="Google Shape;2219;p70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2205" name="Google Shape;2205;p70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cxnSp>
        <p:nvCxnSpPr>
          <p:cNvPr id="2220" name="Google Shape;2220;p70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1" name="Google Shape;2221;p70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70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70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70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25" name="Google Shape;2225;p70"/>
          <p:cNvCxnSpPr>
            <a:endCxn id="2211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6" name="Google Shape;2226;p70"/>
          <p:cNvCxnSpPr>
            <a:stCxn id="2194" idx="5"/>
            <a:endCxn id="2213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7" name="Google Shape;2227;p70"/>
          <p:cNvCxnSpPr>
            <a:stCxn id="2194" idx="5"/>
            <a:endCxn id="2214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70"/>
          <p:cNvCxnSpPr>
            <a:stCxn id="2194" idx="5"/>
            <a:endCxn id="2215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70"/>
          <p:cNvCxnSpPr>
            <a:stCxn id="2195" idx="5"/>
            <a:endCxn id="2211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0" name="Google Shape;2230;p70"/>
          <p:cNvCxnSpPr>
            <a:stCxn id="2195" idx="5"/>
            <a:endCxn id="2214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1" name="Google Shape;2231;p70"/>
          <p:cNvCxnSpPr>
            <a:stCxn id="2195" idx="6"/>
            <a:endCxn id="2213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2" name="Google Shape;2232;p70"/>
          <p:cNvCxnSpPr>
            <a:stCxn id="2195" idx="6"/>
            <a:endCxn id="2215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3" name="Google Shape;2233;p70"/>
          <p:cNvCxnSpPr>
            <a:stCxn id="2196" idx="4"/>
            <a:endCxn id="2211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4" name="Google Shape;2234;p70"/>
          <p:cNvCxnSpPr>
            <a:stCxn id="2196" idx="6"/>
            <a:endCxn id="2213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5" name="Google Shape;2235;p70"/>
          <p:cNvCxnSpPr>
            <a:stCxn id="2196" idx="6"/>
            <a:endCxn id="2214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6" name="Google Shape;2236;p70"/>
          <p:cNvCxnSpPr>
            <a:stCxn id="2196" idx="5"/>
            <a:endCxn id="2215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70"/>
          <p:cNvCxnSpPr>
            <a:stCxn id="2221" idx="4"/>
            <a:endCxn id="2211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70"/>
          <p:cNvCxnSpPr>
            <a:stCxn id="2221" idx="5"/>
            <a:endCxn id="2213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9" name="Google Shape;2239;p70"/>
          <p:cNvCxnSpPr>
            <a:stCxn id="2221" idx="6"/>
            <a:endCxn id="2214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0" name="Google Shape;2240;p70"/>
          <p:cNvCxnSpPr>
            <a:stCxn id="2221" idx="5"/>
            <a:endCxn id="2215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1" name="Google Shape;2241;p70"/>
          <p:cNvCxnSpPr>
            <a:stCxn id="2222" idx="5"/>
            <a:endCxn id="2211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2" name="Google Shape;2242;p70"/>
          <p:cNvCxnSpPr>
            <a:stCxn id="2222" idx="6"/>
            <a:endCxn id="2213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3" name="Google Shape;2243;p70"/>
          <p:cNvCxnSpPr>
            <a:stCxn id="2222" idx="5"/>
            <a:endCxn id="2214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4" name="Google Shape;2244;p70"/>
          <p:cNvCxnSpPr>
            <a:stCxn id="2222" idx="5"/>
            <a:endCxn id="2215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5" name="Google Shape;2245;p70"/>
          <p:cNvCxnSpPr>
            <a:stCxn id="2223" idx="0"/>
            <a:endCxn id="2214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70"/>
          <p:cNvCxnSpPr>
            <a:stCxn id="2223" idx="5"/>
            <a:endCxn id="2213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70"/>
          <p:cNvCxnSpPr>
            <a:stCxn id="2223" idx="6"/>
            <a:endCxn id="2214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8" name="Google Shape;2248;p70"/>
          <p:cNvCxnSpPr>
            <a:stCxn id="2223" idx="5"/>
            <a:endCxn id="2215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9" name="Google Shape;2249;p70"/>
          <p:cNvCxnSpPr>
            <a:stCxn id="2224" idx="5"/>
            <a:endCxn id="2211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0" name="Google Shape;2250;p70"/>
          <p:cNvCxnSpPr>
            <a:stCxn id="2224" idx="5"/>
            <a:endCxn id="2213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1" name="Google Shape;2251;p70"/>
          <p:cNvCxnSpPr>
            <a:stCxn id="2224" idx="5"/>
            <a:endCxn id="2214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2" name="Google Shape;2252;p70"/>
          <p:cNvCxnSpPr>
            <a:stCxn id="2224" idx="5"/>
            <a:endCxn id="2215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3" name="Google Shape;2253;p70"/>
          <p:cNvCxnSpPr>
            <a:stCxn id="2211" idx="6"/>
            <a:endCxn id="2216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4" name="Google Shape;2254;p70"/>
          <p:cNvCxnSpPr>
            <a:stCxn id="2211" idx="6"/>
            <a:endCxn id="2217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70"/>
          <p:cNvCxnSpPr>
            <a:stCxn id="2211" idx="6"/>
            <a:endCxn id="2218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70"/>
          <p:cNvCxnSpPr>
            <a:stCxn id="2213" idx="6"/>
            <a:endCxn id="2212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7" name="Google Shape;2257;p70"/>
          <p:cNvCxnSpPr>
            <a:stCxn id="2213" idx="6"/>
            <a:endCxn id="2216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8" name="Google Shape;2258;p70"/>
          <p:cNvCxnSpPr>
            <a:stCxn id="2213" idx="6"/>
            <a:endCxn id="2217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9" name="Google Shape;2259;p70"/>
          <p:cNvCxnSpPr>
            <a:stCxn id="2213" idx="6"/>
            <a:endCxn id="2218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0" name="Google Shape;2260;p70"/>
          <p:cNvCxnSpPr>
            <a:stCxn id="2214" idx="6"/>
            <a:endCxn id="2212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1" name="Google Shape;2261;p70"/>
          <p:cNvCxnSpPr>
            <a:stCxn id="2214" idx="6"/>
            <a:endCxn id="2216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70"/>
          <p:cNvCxnSpPr>
            <a:stCxn id="2214" idx="6"/>
            <a:endCxn id="2217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70"/>
          <p:cNvCxnSpPr>
            <a:stCxn id="2214" idx="6"/>
            <a:endCxn id="2218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4" name="Google Shape;2264;p70"/>
          <p:cNvCxnSpPr>
            <a:endCxn id="2212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5" name="Google Shape;2265;p70"/>
          <p:cNvCxnSpPr>
            <a:stCxn id="2215" idx="6"/>
            <a:endCxn id="2216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6" name="Google Shape;2266;p70"/>
          <p:cNvCxnSpPr>
            <a:stCxn id="2215" idx="6"/>
            <a:endCxn id="2217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7" name="Google Shape;2267;p70"/>
          <p:cNvCxnSpPr>
            <a:stCxn id="2215" idx="6"/>
            <a:endCxn id="2218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8" name="Google Shape;2268;p70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9" name="Google Shape;2269;p70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0" name="Google Shape;2270;p70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1" name="Google Shape;2271;p70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2" name="Google Shape;2272;p70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3" name="Google Shape;2273;p70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4" name="Google Shape;2274;p70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5" name="Google Shape;2275;p70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6" name="Google Shape;2276;p70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7" name="Google Shape;2277;p70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8" name="Google Shape;2278;p70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9" name="Google Shape;2279;p70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0" name="Google Shape;2280;p70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1" name="Google Shape;2281;p70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2" name="Google Shape;2282;p70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3" name="Google Shape;2283;p70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4" name="Google Shape;2284;p70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285" name="Google Shape;2285;p70"/>
          <p:cNvCxnSpPr>
            <a:stCxn id="2219" idx="6"/>
            <a:endCxn id="2197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6" name="Google Shape;2286;p70"/>
          <p:cNvSpPr txBox="1"/>
          <p:nvPr/>
        </p:nvSpPr>
        <p:spPr>
          <a:xfrm>
            <a:off x="7088922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[4]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287" name="Google Shape;2287;p70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88" name="Google Shape;2288;p70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71"/>
          <p:cNvSpPr txBox="1"/>
          <p:nvPr/>
        </p:nvSpPr>
        <p:spPr>
          <a:xfrm>
            <a:off x="58925" y="2241600"/>
            <a:ext cx="9043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models are wrong, but some are useful.</a:t>
            </a:r>
            <a:endParaRPr sz="24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72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2299" name="Google Shape;2299;p72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2300" name="Google Shape;2300;p72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01" name="Google Shape;2301;p72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02" name="Google Shape;2302;p72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03" name="Google Shape;2303;p72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04" name="Google Shape;2304;p72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05" name="Google Shape;2305;p72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06" name="Google Shape;2306;p72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07" name="Google Shape;2307;p72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08" name="Google Shape;2308;p72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09" name="Google Shape;2309;p72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10" name="Google Shape;2310;p72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11" name="Google Shape;2311;p72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12" name="Google Shape;2312;p72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13" name="Google Shape;2313;p72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14" name="Google Shape;2314;p72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15" name="Google Shape;2315;p72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16" name="Google Shape;2316;p72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17" name="Google Shape;2317;p72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18" name="Google Shape;2318;p72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19" name="Google Shape;2319;p72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20" name="Google Shape;2320;p72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21" name="Google Shape;2321;p72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22" name="Google Shape;2322;p72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23" name="Google Shape;2323;p72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24" name="Google Shape;2324;p72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325" name="Google Shape;2325;p72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2326" name="Google Shape;2326;p72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2327" name="Google Shape;2327;p72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72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72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72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72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72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72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72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72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72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72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72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72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72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72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72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72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72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72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72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72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72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72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72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72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72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3" name="Google Shape;2353;p72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2354" name="Google Shape;2354;p72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72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72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72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72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72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72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72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72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72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72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72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72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72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72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72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72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72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72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72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72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72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72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72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72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72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80" name="Google Shape;2380;p72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2381" name="Google Shape;2381;p72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2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2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4" name="Google Shape;2384;p72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2385" name="Google Shape;2385;p72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2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2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8" name="Google Shape;2388;p72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2389" name="Google Shape;2389;p72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2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2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2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2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2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2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2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2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2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2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2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2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2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2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2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2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2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2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2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2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2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2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2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2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2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5" name="Google Shape;2415;p72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2416" name="Google Shape;2416;p72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2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2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2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2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2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2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2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2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2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2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2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2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2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2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2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2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2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2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2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2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2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2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2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2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2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42" name="Google Shape;2442;p72"/>
          <p:cNvCxnSpPr>
            <a:stCxn id="2315" idx="1"/>
            <a:endCxn id="2383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3" name="Google Shape;2443;p72"/>
          <p:cNvCxnSpPr>
            <a:stCxn id="2315" idx="1"/>
            <a:endCxn id="2387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4" name="Google Shape;2444;p72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445" name="Google Shape;2445;p72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446" name="Google Shape;2446;p72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NxNx3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447" name="Google Shape;2447;p72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448" name="Google Shape;2448;p72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449" name="Google Shape;2449;p72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450" name="Google Shape;2450;p72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451" name="Google Shape;2451;p72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452" name="Google Shape;2452;p72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2453" name="Google Shape;2453;p72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2454" name="Google Shape;2454;p72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2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2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2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2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2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2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2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2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2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2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2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2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2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2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2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2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2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2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2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2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2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2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2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2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2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0" name="Google Shape;2480;p72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2481" name="Google Shape;2481;p72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2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2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2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2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2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2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2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2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2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2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2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2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2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2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2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2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2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2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2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2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2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2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2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2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2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7" name="Google Shape;2507;p72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508" name="Google Shape;2508;p72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509" name="Google Shape;2509;p72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72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72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512" name="Google Shape;2512;p72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2513" name="Google Shape;2513;p72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2514" name="Google Shape;2514;p72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2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2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2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2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2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2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2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2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2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2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2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2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2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2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2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2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2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2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2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2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2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2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2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2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2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72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2541" name="Google Shape;2541;p72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2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2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2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2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2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2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2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2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2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2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2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2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2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2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2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2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2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2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2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2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2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2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2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2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2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67" name="Google Shape;2567;p72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568" name="Google Shape;2568;p72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2569" name="Google Shape;2569;p72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2570" name="Google Shape;2570;p72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2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2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2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2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2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2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2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2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2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2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2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2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2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2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2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2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2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2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2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2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2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2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2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2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2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72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2597" name="Google Shape;2597;p72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2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2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2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2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2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2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2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2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2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2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2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2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2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2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2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2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2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2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2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2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2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2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2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2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2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23" name="Google Shape;2623;p72"/>
          <p:cNvCxnSpPr>
            <a:endCxn id="2608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624" name="Google Shape;2624;p72"/>
          <p:cNvCxnSpPr>
            <a:stCxn id="2556" idx="1"/>
            <a:endCxn id="2608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2625" name="Google Shape;2625;p72"/>
          <p:cNvSpPr txBox="1"/>
          <p:nvPr/>
        </p:nvSpPr>
        <p:spPr>
          <a:xfrm>
            <a:off x="7769700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1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[l]</a:t>
            </a:r>
            <a:endParaRPr sz="11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626" name="Google Shape;2626;p72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MxMX2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627" name="Google Shape;2627;p72"/>
          <p:cNvSpPr txBox="1"/>
          <p:nvPr/>
        </p:nvSpPr>
        <p:spPr>
          <a:xfrm>
            <a:off x="615125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1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[l-1]</a:t>
            </a:r>
            <a:endParaRPr sz="11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628" name="Google Shape;2628;p72"/>
          <p:cNvCxnSpPr>
            <a:stCxn id="2627" idx="3"/>
            <a:endCxn id="2625" idx="1"/>
          </p:cNvCxnSpPr>
          <p:nvPr/>
        </p:nvCxnSpPr>
        <p:spPr>
          <a:xfrm>
            <a:off x="1114325" y="3964225"/>
            <a:ext cx="665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2629" name="Google Shape;2629;p72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CONV operation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4" name="Google Shape;2634;p73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2635" name="Google Shape;2635;p73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2636" name="Google Shape;2636;p73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37" name="Google Shape;2637;p73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38" name="Google Shape;2638;p73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39" name="Google Shape;2639;p73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40" name="Google Shape;2640;p73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41" name="Google Shape;2641;p73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42" name="Google Shape;2642;p73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43" name="Google Shape;2643;p73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44" name="Google Shape;2644;p73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45" name="Google Shape;2645;p73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46" name="Google Shape;2646;p73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47" name="Google Shape;2647;p73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48" name="Google Shape;2648;p73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49" name="Google Shape;2649;p73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50" name="Google Shape;2650;p73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51" name="Google Shape;2651;p73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52" name="Google Shape;2652;p73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53" name="Google Shape;2653;p73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54" name="Google Shape;2654;p73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55" name="Google Shape;2655;p73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56" name="Google Shape;2656;p73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57" name="Google Shape;2657;p73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58" name="Google Shape;2658;p73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59" name="Google Shape;2659;p73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60" name="Google Shape;2660;p73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661" name="Google Shape;2661;p73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2662" name="Google Shape;2662;p73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2663" name="Google Shape;2663;p73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3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3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73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3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73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73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3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73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73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3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3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3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3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3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3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73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73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3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3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3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3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3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3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73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73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9" name="Google Shape;2689;p73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2690" name="Google Shape;2690;p73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73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73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73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73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73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73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73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73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73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73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73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73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73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73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73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73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73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73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73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73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73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73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73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73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73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16" name="Google Shape;2716;p73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2717" name="Google Shape;2717;p73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3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3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0" name="Google Shape;2720;p73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2721" name="Google Shape;2721;p73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3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3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4" name="Google Shape;2724;p73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2725" name="Google Shape;2725;p73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3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3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3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3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3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3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3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3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3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3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3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3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3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3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3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3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3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3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3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3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3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3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3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3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3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1" name="Google Shape;2751;p73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2752" name="Google Shape;2752;p73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3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3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3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3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3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3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3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3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3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3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3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3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3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3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3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3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3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3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3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3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3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3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3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3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3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78" name="Google Shape;2778;p73"/>
          <p:cNvCxnSpPr>
            <a:stCxn id="2651" idx="1"/>
            <a:endCxn id="2719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9" name="Google Shape;2779;p73"/>
          <p:cNvCxnSpPr>
            <a:stCxn id="2651" idx="1"/>
            <a:endCxn id="2723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0" name="Google Shape;2780;p73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781" name="Google Shape;2781;p73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782" name="Google Shape;2782;p73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NxNx3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783" name="Google Shape;2783;p73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784" name="Google Shape;2784;p73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785" name="Google Shape;2785;p73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786" name="Google Shape;2786;p73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787" name="Google Shape;2787;p73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788" name="Google Shape;2788;p73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2789" name="Google Shape;2789;p73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2790" name="Google Shape;2790;p73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3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3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3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3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3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3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3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3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3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3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3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3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3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3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3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3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3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3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3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3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3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3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3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3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3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73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2817" name="Google Shape;2817;p73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3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3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3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3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3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3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3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3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3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3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3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3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3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3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3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3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3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3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3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3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3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3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3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3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3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3" name="Google Shape;2843;p73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844" name="Google Shape;2844;p73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845" name="Google Shape;2845;p73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73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73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848" name="Google Shape;2848;p73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2849" name="Google Shape;2849;p73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2850" name="Google Shape;2850;p73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3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3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3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3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3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3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3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3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3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3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3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3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3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3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3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3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3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3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3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3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3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3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3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3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3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6" name="Google Shape;2876;p73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2877" name="Google Shape;2877;p73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3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3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3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3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3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3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3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3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3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3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3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3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3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3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3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3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3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3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3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3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3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3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3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3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3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03" name="Google Shape;2903;p73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904" name="Google Shape;2904;p73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2905" name="Google Shape;2905;p73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2906" name="Google Shape;2906;p73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3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3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3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3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3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3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3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3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3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3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3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3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3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3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3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3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3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3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3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3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3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3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3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3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3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2" name="Google Shape;2932;p73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2933" name="Google Shape;2933;p73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3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3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3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3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3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3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3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3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3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3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3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3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3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3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3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3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3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3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3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3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3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3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3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3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3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59" name="Google Shape;2959;p73"/>
          <p:cNvCxnSpPr>
            <a:endCxn id="2944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960" name="Google Shape;2960;p73"/>
          <p:cNvCxnSpPr>
            <a:stCxn id="2892" idx="1"/>
            <a:endCxn id="2944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2961" name="Google Shape;2961;p73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MxMX2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962" name="Google Shape;2962;p73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CONV operation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7" name="Google Shape;2967;p74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2968" name="Google Shape;2968;p74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2969" name="Google Shape;2969;p74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70" name="Google Shape;2970;p74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71" name="Google Shape;2971;p74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72" name="Google Shape;2972;p74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73" name="Google Shape;2973;p74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74" name="Google Shape;2974;p74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75" name="Google Shape;2975;p74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76" name="Google Shape;2976;p74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77" name="Google Shape;2977;p74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78" name="Google Shape;2978;p74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79" name="Google Shape;2979;p74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80" name="Google Shape;2980;p74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81" name="Google Shape;2981;p74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82" name="Google Shape;2982;p74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83" name="Google Shape;2983;p74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84" name="Google Shape;2984;p74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85" name="Google Shape;2985;p74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86" name="Google Shape;2986;p74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87" name="Google Shape;2987;p74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88" name="Google Shape;2988;p74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89" name="Google Shape;2989;p74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90" name="Google Shape;2990;p74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91" name="Google Shape;2991;p74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92" name="Google Shape;2992;p74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93" name="Google Shape;2993;p74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94" name="Google Shape;2994;p74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2995" name="Google Shape;2995;p74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2996" name="Google Shape;2996;p74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74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74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74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74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74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74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74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74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74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74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74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74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74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74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74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74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74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74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74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74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74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74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74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74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74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2" name="Google Shape;3022;p74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3023" name="Google Shape;3023;p74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74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74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74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74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74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74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74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74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74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74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74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74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74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74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74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74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74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74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74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74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74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74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74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74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74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49" name="Google Shape;3049;p74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3050" name="Google Shape;3050;p74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4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4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3" name="Google Shape;3053;p74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3054" name="Google Shape;3054;p74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4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4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7" name="Google Shape;3057;p74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3058" name="Google Shape;3058;p7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4" name="Google Shape;3084;p74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3085" name="Google Shape;3085;p74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4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4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4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4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4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4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4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4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4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4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4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4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4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4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4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4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4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4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4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4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4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4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4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4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4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11" name="Google Shape;3111;p74"/>
          <p:cNvCxnSpPr>
            <a:stCxn id="2984" idx="1"/>
            <a:endCxn id="3052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2" name="Google Shape;3112;p74"/>
          <p:cNvCxnSpPr>
            <a:stCxn id="2984" idx="1"/>
            <a:endCxn id="3056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3" name="Google Shape;3113;p74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114" name="Google Shape;3114;p74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115" name="Google Shape;3115;p74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NxNx3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116" name="Google Shape;3116;p74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117" name="Google Shape;3117;p74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118" name="Google Shape;3118;p74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119" name="Google Shape;3119;p74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120" name="Google Shape;3120;p74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121" name="Google Shape;3121;p74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3122" name="Google Shape;3122;p74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3123" name="Google Shape;3123;p7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9" name="Google Shape;3149;p74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3150" name="Google Shape;3150;p74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4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4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4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4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4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4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4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4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4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4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4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4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4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4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4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4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4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4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4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4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4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4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4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4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4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6" name="Google Shape;3176;p74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177" name="Google Shape;3177;p74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178" name="Google Shape;3178;p74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74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74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181" name="Google Shape;3181;p74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3182" name="Google Shape;3182;p74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3183" name="Google Shape;3183;p7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9" name="Google Shape;3209;p74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3210" name="Google Shape;3210;p74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4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4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4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4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4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4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4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4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4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4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4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4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4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4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4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4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4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4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4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4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4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4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4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4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4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36" name="Google Shape;3236;p74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237" name="Google Shape;3237;p74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3238" name="Google Shape;3238;p74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3239" name="Google Shape;3239;p7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5" name="Google Shape;3265;p74"/>
          <p:cNvGrpSpPr/>
          <p:nvPr/>
        </p:nvGrpSpPr>
        <p:grpSpPr>
          <a:xfrm>
            <a:off x="7521232" y="2033705"/>
            <a:ext cx="877298" cy="879686"/>
            <a:chOff x="2854300" y="1168125"/>
            <a:chExt cx="2904000" cy="2668950"/>
          </a:xfrm>
        </p:grpSpPr>
        <p:sp>
          <p:nvSpPr>
            <p:cNvPr id="3266" name="Google Shape;3266;p74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4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4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4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4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4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4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4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4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4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4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4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4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4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4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4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4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4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4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4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4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4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4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4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4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4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92" name="Google Shape;3292;p74"/>
          <p:cNvCxnSpPr>
            <a:endCxn id="3277" idx="3"/>
          </p:cNvCxnSpPr>
          <p:nvPr/>
        </p:nvCxnSpPr>
        <p:spPr>
          <a:xfrm>
            <a:off x="7157332" y="1663576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293" name="Google Shape;3293;p74"/>
          <p:cNvCxnSpPr>
            <a:stCxn id="3225" idx="1"/>
            <a:endCxn id="3277" idx="3"/>
          </p:cNvCxnSpPr>
          <p:nvPr/>
        </p:nvCxnSpPr>
        <p:spPr>
          <a:xfrm rot="10800000" flipH="1">
            <a:off x="7234805" y="2473401"/>
            <a:ext cx="286500" cy="5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3294" name="Google Shape;3294;p74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MxMX2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295" name="Google Shape;3295;p74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CONV operation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296" name="Google Shape;3296;p74"/>
          <p:cNvSpPr/>
          <p:nvPr/>
        </p:nvSpPr>
        <p:spPr>
          <a:xfrm flipH="1">
            <a:off x="645090" y="3954361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74"/>
          <p:cNvSpPr/>
          <p:nvPr/>
        </p:nvSpPr>
        <p:spPr>
          <a:xfrm flipH="1">
            <a:off x="436265" y="4192986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74"/>
          <p:cNvSpPr/>
          <p:nvPr/>
        </p:nvSpPr>
        <p:spPr>
          <a:xfrm flipH="1">
            <a:off x="556265" y="4073411"/>
            <a:ext cx="757800" cy="630600"/>
          </a:xfrm>
          <a:prstGeom prst="rect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3" name="Google Shape;3303;p75"/>
          <p:cNvGrpSpPr/>
          <p:nvPr/>
        </p:nvGrpSpPr>
        <p:grpSpPr>
          <a:xfrm>
            <a:off x="1677893" y="1917852"/>
            <a:ext cx="1768767" cy="1771332"/>
            <a:chOff x="5448325" y="610550"/>
            <a:chExt cx="2742700" cy="2742000"/>
          </a:xfrm>
        </p:grpSpPr>
        <p:sp>
          <p:nvSpPr>
            <p:cNvPr id="3304" name="Google Shape;3304;p75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5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5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5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5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5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5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5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5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5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5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5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5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5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5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5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5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5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5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5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5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5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5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5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5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5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5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5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5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5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5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5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5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5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5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5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5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5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5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5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5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5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5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5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5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5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5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5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5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5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5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5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5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5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5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5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5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5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5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5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5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5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5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5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5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5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5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5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5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5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5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5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5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5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5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5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5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5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5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5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5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5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5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5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5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5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5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5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5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5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5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5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5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5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5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5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5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5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5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5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4" name="Google Shape;3404;p75"/>
          <p:cNvGrpSpPr/>
          <p:nvPr/>
        </p:nvGrpSpPr>
        <p:grpSpPr>
          <a:xfrm>
            <a:off x="1120231" y="1152499"/>
            <a:ext cx="530946" cy="531400"/>
            <a:chOff x="5448325" y="610550"/>
            <a:chExt cx="823300" cy="822600"/>
          </a:xfrm>
        </p:grpSpPr>
        <p:sp>
          <p:nvSpPr>
            <p:cNvPr id="3405" name="Google Shape;3405;p75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5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5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5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5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5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5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5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5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14" name="Google Shape;3414;p75"/>
          <p:cNvCxnSpPr/>
          <p:nvPr/>
        </p:nvCxnSpPr>
        <p:spPr>
          <a:xfrm>
            <a:off x="1655875" y="1684200"/>
            <a:ext cx="5349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15" name="Google Shape;3415;p75"/>
          <p:cNvCxnSpPr/>
          <p:nvPr/>
        </p:nvCxnSpPr>
        <p:spPr>
          <a:xfrm>
            <a:off x="1120231" y="1683899"/>
            <a:ext cx="5622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16" name="Google Shape;3416;p75"/>
          <p:cNvCxnSpPr/>
          <p:nvPr/>
        </p:nvCxnSpPr>
        <p:spPr>
          <a:xfrm>
            <a:off x="1659200" y="1146475"/>
            <a:ext cx="555300" cy="6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417" name="Google Shape;3417;p75"/>
          <p:cNvGrpSpPr/>
          <p:nvPr/>
        </p:nvGrpSpPr>
        <p:grpSpPr>
          <a:xfrm>
            <a:off x="5553569" y="3258415"/>
            <a:ext cx="1768767" cy="1735686"/>
            <a:chOff x="5448325" y="610550"/>
            <a:chExt cx="2742700" cy="2742000"/>
          </a:xfrm>
        </p:grpSpPr>
        <p:sp>
          <p:nvSpPr>
            <p:cNvPr id="3418" name="Google Shape;3418;p75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5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5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5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5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5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5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5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5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5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5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5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5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5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5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5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5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5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5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5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5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5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5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5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5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5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5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5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5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5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5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5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5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5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5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5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5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5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5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5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5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5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5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5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5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5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5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5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5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5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5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5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5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5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5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5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5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5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5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5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5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5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5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5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5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5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5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5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5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5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5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5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5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5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5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5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5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5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5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5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5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5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5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5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5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5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5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5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5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5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5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5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5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5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5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5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5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5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5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5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8" name="Google Shape;3518;p75"/>
          <p:cNvGrpSpPr/>
          <p:nvPr/>
        </p:nvGrpSpPr>
        <p:grpSpPr>
          <a:xfrm>
            <a:off x="5196705" y="2583251"/>
            <a:ext cx="530946" cy="520706"/>
            <a:chOff x="5448325" y="610550"/>
            <a:chExt cx="823300" cy="822600"/>
          </a:xfrm>
        </p:grpSpPr>
        <p:sp>
          <p:nvSpPr>
            <p:cNvPr id="3519" name="Google Shape;3519;p75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5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5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5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5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5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5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5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5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28" name="Google Shape;3528;p75"/>
          <p:cNvCxnSpPr/>
          <p:nvPr/>
        </p:nvCxnSpPr>
        <p:spPr>
          <a:xfrm>
            <a:off x="5729375" y="3114375"/>
            <a:ext cx="689700" cy="6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29" name="Google Shape;3529;p75"/>
          <p:cNvCxnSpPr/>
          <p:nvPr/>
        </p:nvCxnSpPr>
        <p:spPr>
          <a:xfrm>
            <a:off x="5198350" y="3114375"/>
            <a:ext cx="6945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30" name="Google Shape;3530;p75"/>
          <p:cNvCxnSpPr/>
          <p:nvPr/>
        </p:nvCxnSpPr>
        <p:spPr>
          <a:xfrm>
            <a:off x="5722775" y="2571750"/>
            <a:ext cx="702900" cy="6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531" name="Google Shape;3531;p75"/>
          <p:cNvGrpSpPr/>
          <p:nvPr/>
        </p:nvGrpSpPr>
        <p:grpSpPr>
          <a:xfrm>
            <a:off x="5122078" y="161353"/>
            <a:ext cx="2200237" cy="2274977"/>
            <a:chOff x="5274478" y="161353"/>
            <a:chExt cx="2200237" cy="2274977"/>
          </a:xfrm>
        </p:grpSpPr>
        <p:grpSp>
          <p:nvGrpSpPr>
            <p:cNvPr id="3532" name="Google Shape;3532;p75"/>
            <p:cNvGrpSpPr/>
            <p:nvPr/>
          </p:nvGrpSpPr>
          <p:grpSpPr>
            <a:xfrm>
              <a:off x="5706772" y="743968"/>
              <a:ext cx="1767944" cy="1692362"/>
              <a:chOff x="5448325" y="610550"/>
              <a:chExt cx="2742700" cy="2742000"/>
            </a:xfrm>
          </p:grpSpPr>
          <p:sp>
            <p:nvSpPr>
              <p:cNvPr id="3533" name="Google Shape;3533;p75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75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75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75"/>
              <p:cNvSpPr/>
              <p:nvPr/>
            </p:nvSpPr>
            <p:spPr>
              <a:xfrm>
                <a:off x="62709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75"/>
              <p:cNvSpPr/>
              <p:nvPr/>
            </p:nvSpPr>
            <p:spPr>
              <a:xfrm>
                <a:off x="6545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75"/>
              <p:cNvSpPr/>
              <p:nvPr/>
            </p:nvSpPr>
            <p:spPr>
              <a:xfrm>
                <a:off x="6819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75"/>
              <p:cNvSpPr/>
              <p:nvPr/>
            </p:nvSpPr>
            <p:spPr>
              <a:xfrm>
                <a:off x="70935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75"/>
              <p:cNvSpPr/>
              <p:nvPr/>
            </p:nvSpPr>
            <p:spPr>
              <a:xfrm>
                <a:off x="73677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75"/>
              <p:cNvSpPr/>
              <p:nvPr/>
            </p:nvSpPr>
            <p:spPr>
              <a:xfrm>
                <a:off x="76419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75"/>
              <p:cNvSpPr/>
              <p:nvPr/>
            </p:nvSpPr>
            <p:spPr>
              <a:xfrm>
                <a:off x="7916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75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75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75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75"/>
              <p:cNvSpPr/>
              <p:nvPr/>
            </p:nvSpPr>
            <p:spPr>
              <a:xfrm>
                <a:off x="62709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75"/>
              <p:cNvSpPr/>
              <p:nvPr/>
            </p:nvSpPr>
            <p:spPr>
              <a:xfrm>
                <a:off x="6545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75"/>
              <p:cNvSpPr/>
              <p:nvPr/>
            </p:nvSpPr>
            <p:spPr>
              <a:xfrm>
                <a:off x="6819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75"/>
              <p:cNvSpPr/>
              <p:nvPr/>
            </p:nvSpPr>
            <p:spPr>
              <a:xfrm>
                <a:off x="70935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75"/>
              <p:cNvSpPr/>
              <p:nvPr/>
            </p:nvSpPr>
            <p:spPr>
              <a:xfrm>
                <a:off x="73677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75"/>
              <p:cNvSpPr/>
              <p:nvPr/>
            </p:nvSpPr>
            <p:spPr>
              <a:xfrm>
                <a:off x="76419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75"/>
              <p:cNvSpPr/>
              <p:nvPr/>
            </p:nvSpPr>
            <p:spPr>
              <a:xfrm>
                <a:off x="7916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75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75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75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75"/>
              <p:cNvSpPr/>
              <p:nvPr/>
            </p:nvSpPr>
            <p:spPr>
              <a:xfrm>
                <a:off x="62716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75"/>
              <p:cNvSpPr/>
              <p:nvPr/>
            </p:nvSpPr>
            <p:spPr>
              <a:xfrm>
                <a:off x="6545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75"/>
              <p:cNvSpPr/>
              <p:nvPr/>
            </p:nvSpPr>
            <p:spPr>
              <a:xfrm>
                <a:off x="6820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75"/>
              <p:cNvSpPr/>
              <p:nvPr/>
            </p:nvSpPr>
            <p:spPr>
              <a:xfrm>
                <a:off x="70942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75"/>
              <p:cNvSpPr/>
              <p:nvPr/>
            </p:nvSpPr>
            <p:spPr>
              <a:xfrm>
                <a:off x="73684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75"/>
              <p:cNvSpPr/>
              <p:nvPr/>
            </p:nvSpPr>
            <p:spPr>
              <a:xfrm>
                <a:off x="76426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75"/>
              <p:cNvSpPr/>
              <p:nvPr/>
            </p:nvSpPr>
            <p:spPr>
              <a:xfrm>
                <a:off x="7916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75"/>
              <p:cNvSpPr/>
              <p:nvPr/>
            </p:nvSpPr>
            <p:spPr>
              <a:xfrm>
                <a:off x="5449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75"/>
              <p:cNvSpPr/>
              <p:nvPr/>
            </p:nvSpPr>
            <p:spPr>
              <a:xfrm>
                <a:off x="5723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75"/>
              <p:cNvSpPr/>
              <p:nvPr/>
            </p:nvSpPr>
            <p:spPr>
              <a:xfrm>
                <a:off x="5997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75"/>
              <p:cNvSpPr/>
              <p:nvPr/>
            </p:nvSpPr>
            <p:spPr>
              <a:xfrm>
                <a:off x="6271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75"/>
              <p:cNvSpPr/>
              <p:nvPr/>
            </p:nvSpPr>
            <p:spPr>
              <a:xfrm>
                <a:off x="6545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75"/>
              <p:cNvSpPr/>
              <p:nvPr/>
            </p:nvSpPr>
            <p:spPr>
              <a:xfrm>
                <a:off x="6820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75"/>
              <p:cNvSpPr/>
              <p:nvPr/>
            </p:nvSpPr>
            <p:spPr>
              <a:xfrm>
                <a:off x="7094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75"/>
              <p:cNvSpPr/>
              <p:nvPr/>
            </p:nvSpPr>
            <p:spPr>
              <a:xfrm>
                <a:off x="7368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75"/>
              <p:cNvSpPr/>
              <p:nvPr/>
            </p:nvSpPr>
            <p:spPr>
              <a:xfrm>
                <a:off x="7642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75"/>
              <p:cNvSpPr/>
              <p:nvPr/>
            </p:nvSpPr>
            <p:spPr>
              <a:xfrm>
                <a:off x="7916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75"/>
              <p:cNvSpPr/>
              <p:nvPr/>
            </p:nvSpPr>
            <p:spPr>
              <a:xfrm>
                <a:off x="5449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75"/>
              <p:cNvSpPr/>
              <p:nvPr/>
            </p:nvSpPr>
            <p:spPr>
              <a:xfrm>
                <a:off x="5723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75"/>
              <p:cNvSpPr/>
              <p:nvPr/>
            </p:nvSpPr>
            <p:spPr>
              <a:xfrm>
                <a:off x="5997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75"/>
              <p:cNvSpPr/>
              <p:nvPr/>
            </p:nvSpPr>
            <p:spPr>
              <a:xfrm>
                <a:off x="6271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75"/>
              <p:cNvSpPr/>
              <p:nvPr/>
            </p:nvSpPr>
            <p:spPr>
              <a:xfrm>
                <a:off x="6545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75"/>
              <p:cNvSpPr/>
              <p:nvPr/>
            </p:nvSpPr>
            <p:spPr>
              <a:xfrm>
                <a:off x="6820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75"/>
              <p:cNvSpPr/>
              <p:nvPr/>
            </p:nvSpPr>
            <p:spPr>
              <a:xfrm>
                <a:off x="7094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75"/>
              <p:cNvSpPr/>
              <p:nvPr/>
            </p:nvSpPr>
            <p:spPr>
              <a:xfrm>
                <a:off x="7368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75"/>
              <p:cNvSpPr/>
              <p:nvPr/>
            </p:nvSpPr>
            <p:spPr>
              <a:xfrm>
                <a:off x="7642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75"/>
              <p:cNvSpPr/>
              <p:nvPr/>
            </p:nvSpPr>
            <p:spPr>
              <a:xfrm>
                <a:off x="7916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75"/>
              <p:cNvSpPr/>
              <p:nvPr/>
            </p:nvSpPr>
            <p:spPr>
              <a:xfrm>
                <a:off x="5448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75"/>
              <p:cNvSpPr/>
              <p:nvPr/>
            </p:nvSpPr>
            <p:spPr>
              <a:xfrm>
                <a:off x="5722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75"/>
              <p:cNvSpPr/>
              <p:nvPr/>
            </p:nvSpPr>
            <p:spPr>
              <a:xfrm>
                <a:off x="5996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75"/>
              <p:cNvSpPr/>
              <p:nvPr/>
            </p:nvSpPr>
            <p:spPr>
              <a:xfrm>
                <a:off x="6270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75"/>
              <p:cNvSpPr/>
              <p:nvPr/>
            </p:nvSpPr>
            <p:spPr>
              <a:xfrm>
                <a:off x="6545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75"/>
              <p:cNvSpPr/>
              <p:nvPr/>
            </p:nvSpPr>
            <p:spPr>
              <a:xfrm>
                <a:off x="6819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75"/>
              <p:cNvSpPr/>
              <p:nvPr/>
            </p:nvSpPr>
            <p:spPr>
              <a:xfrm>
                <a:off x="7093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75"/>
              <p:cNvSpPr/>
              <p:nvPr/>
            </p:nvSpPr>
            <p:spPr>
              <a:xfrm>
                <a:off x="7367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75"/>
              <p:cNvSpPr/>
              <p:nvPr/>
            </p:nvSpPr>
            <p:spPr>
              <a:xfrm>
                <a:off x="7641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75"/>
              <p:cNvSpPr/>
              <p:nvPr/>
            </p:nvSpPr>
            <p:spPr>
              <a:xfrm>
                <a:off x="7916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75"/>
              <p:cNvSpPr/>
              <p:nvPr/>
            </p:nvSpPr>
            <p:spPr>
              <a:xfrm>
                <a:off x="5448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75"/>
              <p:cNvSpPr/>
              <p:nvPr/>
            </p:nvSpPr>
            <p:spPr>
              <a:xfrm>
                <a:off x="5722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75"/>
              <p:cNvSpPr/>
              <p:nvPr/>
            </p:nvSpPr>
            <p:spPr>
              <a:xfrm>
                <a:off x="5996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75"/>
              <p:cNvSpPr/>
              <p:nvPr/>
            </p:nvSpPr>
            <p:spPr>
              <a:xfrm>
                <a:off x="6270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75"/>
              <p:cNvSpPr/>
              <p:nvPr/>
            </p:nvSpPr>
            <p:spPr>
              <a:xfrm>
                <a:off x="6545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75"/>
              <p:cNvSpPr/>
              <p:nvPr/>
            </p:nvSpPr>
            <p:spPr>
              <a:xfrm>
                <a:off x="6819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75"/>
              <p:cNvSpPr/>
              <p:nvPr/>
            </p:nvSpPr>
            <p:spPr>
              <a:xfrm>
                <a:off x="7093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75"/>
              <p:cNvSpPr/>
              <p:nvPr/>
            </p:nvSpPr>
            <p:spPr>
              <a:xfrm>
                <a:off x="7367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75"/>
              <p:cNvSpPr/>
              <p:nvPr/>
            </p:nvSpPr>
            <p:spPr>
              <a:xfrm>
                <a:off x="7641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75"/>
              <p:cNvSpPr/>
              <p:nvPr/>
            </p:nvSpPr>
            <p:spPr>
              <a:xfrm>
                <a:off x="7916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75"/>
              <p:cNvSpPr/>
              <p:nvPr/>
            </p:nvSpPr>
            <p:spPr>
              <a:xfrm>
                <a:off x="5449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75"/>
              <p:cNvSpPr/>
              <p:nvPr/>
            </p:nvSpPr>
            <p:spPr>
              <a:xfrm>
                <a:off x="5723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75"/>
              <p:cNvSpPr/>
              <p:nvPr/>
            </p:nvSpPr>
            <p:spPr>
              <a:xfrm>
                <a:off x="5997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75"/>
              <p:cNvSpPr/>
              <p:nvPr/>
            </p:nvSpPr>
            <p:spPr>
              <a:xfrm>
                <a:off x="6271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75"/>
              <p:cNvSpPr/>
              <p:nvPr/>
            </p:nvSpPr>
            <p:spPr>
              <a:xfrm>
                <a:off x="6545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75"/>
              <p:cNvSpPr/>
              <p:nvPr/>
            </p:nvSpPr>
            <p:spPr>
              <a:xfrm>
                <a:off x="6820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75"/>
              <p:cNvSpPr/>
              <p:nvPr/>
            </p:nvSpPr>
            <p:spPr>
              <a:xfrm>
                <a:off x="7094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75"/>
              <p:cNvSpPr/>
              <p:nvPr/>
            </p:nvSpPr>
            <p:spPr>
              <a:xfrm>
                <a:off x="7368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75"/>
              <p:cNvSpPr/>
              <p:nvPr/>
            </p:nvSpPr>
            <p:spPr>
              <a:xfrm>
                <a:off x="7642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75"/>
              <p:cNvSpPr/>
              <p:nvPr/>
            </p:nvSpPr>
            <p:spPr>
              <a:xfrm>
                <a:off x="7916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75"/>
              <p:cNvSpPr/>
              <p:nvPr/>
            </p:nvSpPr>
            <p:spPr>
              <a:xfrm>
                <a:off x="5449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75"/>
              <p:cNvSpPr/>
              <p:nvPr/>
            </p:nvSpPr>
            <p:spPr>
              <a:xfrm>
                <a:off x="5723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75"/>
              <p:cNvSpPr/>
              <p:nvPr/>
            </p:nvSpPr>
            <p:spPr>
              <a:xfrm>
                <a:off x="5997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75"/>
              <p:cNvSpPr/>
              <p:nvPr/>
            </p:nvSpPr>
            <p:spPr>
              <a:xfrm>
                <a:off x="6271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75"/>
              <p:cNvSpPr/>
              <p:nvPr/>
            </p:nvSpPr>
            <p:spPr>
              <a:xfrm>
                <a:off x="6545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75"/>
              <p:cNvSpPr/>
              <p:nvPr/>
            </p:nvSpPr>
            <p:spPr>
              <a:xfrm>
                <a:off x="6820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75"/>
              <p:cNvSpPr/>
              <p:nvPr/>
            </p:nvSpPr>
            <p:spPr>
              <a:xfrm>
                <a:off x="7094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75"/>
              <p:cNvSpPr/>
              <p:nvPr/>
            </p:nvSpPr>
            <p:spPr>
              <a:xfrm>
                <a:off x="7368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75"/>
              <p:cNvSpPr/>
              <p:nvPr/>
            </p:nvSpPr>
            <p:spPr>
              <a:xfrm>
                <a:off x="7642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75"/>
              <p:cNvSpPr/>
              <p:nvPr/>
            </p:nvSpPr>
            <p:spPr>
              <a:xfrm>
                <a:off x="7916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75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75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75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75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75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75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75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75"/>
              <p:cNvSpPr/>
              <p:nvPr/>
            </p:nvSpPr>
            <p:spPr>
              <a:xfrm>
                <a:off x="7368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75"/>
              <p:cNvSpPr/>
              <p:nvPr/>
            </p:nvSpPr>
            <p:spPr>
              <a:xfrm>
                <a:off x="7642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75"/>
              <p:cNvSpPr/>
              <p:nvPr/>
            </p:nvSpPr>
            <p:spPr>
              <a:xfrm>
                <a:off x="7916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3" name="Google Shape;3633;p75"/>
            <p:cNvGrpSpPr/>
            <p:nvPr/>
          </p:nvGrpSpPr>
          <p:grpSpPr>
            <a:xfrm>
              <a:off x="5274478" y="161353"/>
              <a:ext cx="530699" cy="507709"/>
              <a:chOff x="5448325" y="610550"/>
              <a:chExt cx="823300" cy="822600"/>
            </a:xfrm>
          </p:grpSpPr>
          <p:sp>
            <p:nvSpPr>
              <p:cNvPr id="3634" name="Google Shape;3634;p75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75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75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75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75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75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75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75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75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643" name="Google Shape;3643;p75"/>
            <p:cNvCxnSpPr/>
            <p:nvPr/>
          </p:nvCxnSpPr>
          <p:spPr>
            <a:xfrm>
              <a:off x="5812625" y="669125"/>
              <a:ext cx="606000" cy="58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44" name="Google Shape;3644;p75"/>
            <p:cNvCxnSpPr/>
            <p:nvPr/>
          </p:nvCxnSpPr>
          <p:spPr>
            <a:xfrm>
              <a:off x="5281625" y="681050"/>
              <a:ext cx="609300" cy="56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45" name="Google Shape;3645;p75"/>
            <p:cNvCxnSpPr/>
            <p:nvPr/>
          </p:nvCxnSpPr>
          <p:spPr>
            <a:xfrm>
              <a:off x="5812625" y="166700"/>
              <a:ext cx="617400" cy="57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646" name="Google Shape;3646;p75"/>
          <p:cNvCxnSpPr/>
          <p:nvPr/>
        </p:nvCxnSpPr>
        <p:spPr>
          <a:xfrm rot="10800000" flipH="1">
            <a:off x="3446208" y="1505484"/>
            <a:ext cx="2108700" cy="115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47" name="Google Shape;3647;p75"/>
          <p:cNvCxnSpPr>
            <a:stCxn id="3363" idx="3"/>
            <a:endCxn id="3478" idx="1"/>
          </p:cNvCxnSpPr>
          <p:nvPr/>
        </p:nvCxnSpPr>
        <p:spPr>
          <a:xfrm>
            <a:off x="3446208" y="2892084"/>
            <a:ext cx="2107500" cy="14946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48" name="Google Shape;3648;p75"/>
          <p:cNvSpPr txBox="1"/>
          <p:nvPr/>
        </p:nvSpPr>
        <p:spPr>
          <a:xfrm>
            <a:off x="4016913" y="159830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S=1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649" name="Google Shape;3649;p75"/>
          <p:cNvSpPr txBox="1"/>
          <p:nvPr/>
        </p:nvSpPr>
        <p:spPr>
          <a:xfrm>
            <a:off x="4016925" y="395525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S=2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650" name="Google Shape;3650;p75"/>
          <p:cNvSpPr txBox="1"/>
          <p:nvPr/>
        </p:nvSpPr>
        <p:spPr>
          <a:xfrm>
            <a:off x="324600" y="316975"/>
            <a:ext cx="1219200" cy="5208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Striding in CONV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651" name="Google Shape;3651;p75"/>
          <p:cNvCxnSpPr/>
          <p:nvPr/>
        </p:nvCxnSpPr>
        <p:spPr>
          <a:xfrm>
            <a:off x="2079600" y="458850"/>
            <a:ext cx="1665300" cy="4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6" name="Google Shape;3656;p76"/>
          <p:cNvGrpSpPr/>
          <p:nvPr/>
        </p:nvGrpSpPr>
        <p:grpSpPr>
          <a:xfrm>
            <a:off x="1727266" y="866486"/>
            <a:ext cx="7840787" cy="3017654"/>
            <a:chOff x="736725" y="1294130"/>
            <a:chExt cx="7523304" cy="2396295"/>
          </a:xfrm>
        </p:grpSpPr>
        <p:sp>
          <p:nvSpPr>
            <p:cNvPr id="3657" name="Google Shape;3657;p76"/>
            <p:cNvSpPr/>
            <p:nvPr/>
          </p:nvSpPr>
          <p:spPr>
            <a:xfrm>
              <a:off x="736725" y="1340675"/>
              <a:ext cx="1484400" cy="1521600"/>
            </a:xfrm>
            <a:prstGeom prst="cube">
              <a:avLst>
                <a:gd name="adj" fmla="val 41788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6"/>
            <p:cNvSpPr/>
            <p:nvPr/>
          </p:nvSpPr>
          <p:spPr>
            <a:xfrm>
              <a:off x="6668829" y="1600281"/>
              <a:ext cx="1591200" cy="1246500"/>
            </a:xfrm>
            <a:prstGeom prst="cube">
              <a:avLst>
                <a:gd name="adj" fmla="val 43894"/>
              </a:avLst>
            </a:prstGeom>
            <a:solidFill>
              <a:schemeClr val="accent6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6"/>
            <p:cNvSpPr/>
            <p:nvPr/>
          </p:nvSpPr>
          <p:spPr>
            <a:xfrm>
              <a:off x="4917240" y="2128853"/>
              <a:ext cx="1270200" cy="1190700"/>
            </a:xfrm>
            <a:prstGeom prst="cube">
              <a:avLst>
                <a:gd name="adj" fmla="val 42152"/>
              </a:avLst>
            </a:prstGeom>
            <a:solidFill>
              <a:srgbClr val="0097A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6"/>
            <p:cNvSpPr/>
            <p:nvPr/>
          </p:nvSpPr>
          <p:spPr>
            <a:xfrm>
              <a:off x="2218270" y="2261663"/>
              <a:ext cx="1665000" cy="1122600"/>
            </a:xfrm>
            <a:prstGeom prst="cube">
              <a:avLst>
                <a:gd name="adj" fmla="val 18252"/>
              </a:avLst>
            </a:prstGeom>
            <a:solidFill>
              <a:srgbClr val="FF0000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FF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6"/>
            <p:cNvSpPr/>
            <p:nvPr/>
          </p:nvSpPr>
          <p:spPr>
            <a:xfrm>
              <a:off x="2686225" y="1680675"/>
              <a:ext cx="963300" cy="1076400"/>
            </a:xfrm>
            <a:prstGeom prst="cube">
              <a:avLst>
                <a:gd name="adj" fmla="val 18252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6"/>
            <p:cNvSpPr txBox="1"/>
            <p:nvPr/>
          </p:nvSpPr>
          <p:spPr>
            <a:xfrm>
              <a:off x="771725" y="2899925"/>
              <a:ext cx="7794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NxNx192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663" name="Google Shape;3663;p76"/>
            <p:cNvSpPr txBox="1"/>
            <p:nvPr/>
          </p:nvSpPr>
          <p:spPr>
            <a:xfrm>
              <a:off x="4252925" y="350472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NxNx64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664" name="Google Shape;3664;p76"/>
            <p:cNvSpPr txBox="1"/>
            <p:nvPr/>
          </p:nvSpPr>
          <p:spPr>
            <a:xfrm>
              <a:off x="4579067" y="3259900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NxNx32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665" name="Google Shape;3665;p76"/>
            <p:cNvSpPr txBox="1"/>
            <p:nvPr/>
          </p:nvSpPr>
          <p:spPr>
            <a:xfrm>
              <a:off x="4949883" y="2846788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NxNx128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666" name="Google Shape;3666;p76"/>
            <p:cNvSpPr txBox="1"/>
            <p:nvPr/>
          </p:nvSpPr>
          <p:spPr>
            <a:xfrm>
              <a:off x="5549875" y="2205025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NxNx192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3667" name="Google Shape;3667;p76"/>
            <p:cNvCxnSpPr>
              <a:endCxn id="3661" idx="2"/>
            </p:cNvCxnSpPr>
            <p:nvPr/>
          </p:nvCxnSpPr>
          <p:spPr>
            <a:xfrm>
              <a:off x="1130125" y="1294130"/>
              <a:ext cx="1556100" cy="99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3668" name="Google Shape;3668;p76"/>
            <p:cNvCxnSpPr/>
            <p:nvPr/>
          </p:nvCxnSpPr>
          <p:spPr>
            <a:xfrm>
              <a:off x="1895475" y="2128850"/>
              <a:ext cx="1814400" cy="25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3669" name="Google Shape;3669;p76"/>
            <p:cNvCxnSpPr/>
            <p:nvPr/>
          </p:nvCxnSpPr>
          <p:spPr>
            <a:xfrm rot="10800000" flipH="1">
              <a:off x="1895475" y="1971725"/>
              <a:ext cx="223350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3670" name="Google Shape;3670;p76"/>
            <p:cNvCxnSpPr/>
            <p:nvPr/>
          </p:nvCxnSpPr>
          <p:spPr>
            <a:xfrm rot="10800000" flipH="1">
              <a:off x="1900250" y="1395350"/>
              <a:ext cx="2809800" cy="73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3671" name="Google Shape;3671;p76"/>
            <p:cNvSpPr txBox="1"/>
            <p:nvPr/>
          </p:nvSpPr>
          <p:spPr>
            <a:xfrm>
              <a:off x="2133625" y="261937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1x1 Same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672" name="Google Shape;3672;p76"/>
            <p:cNvSpPr txBox="1"/>
            <p:nvPr/>
          </p:nvSpPr>
          <p:spPr>
            <a:xfrm>
              <a:off x="2526375" y="2281263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3x3 Same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673" name="Google Shape;3673;p76"/>
            <p:cNvSpPr txBox="1"/>
            <p:nvPr/>
          </p:nvSpPr>
          <p:spPr>
            <a:xfrm>
              <a:off x="3157275" y="204313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5x5 Same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674" name="Google Shape;3674;p76"/>
            <p:cNvSpPr txBox="1"/>
            <p:nvPr/>
          </p:nvSpPr>
          <p:spPr>
            <a:xfrm>
              <a:off x="3181100" y="141458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MaxPool Same s=1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3675" name="Google Shape;3675;p76"/>
          <p:cNvSpPr txBox="1"/>
          <p:nvPr/>
        </p:nvSpPr>
        <p:spPr>
          <a:xfrm>
            <a:off x="1088550" y="1011675"/>
            <a:ext cx="779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Inception Module</a:t>
            </a:r>
            <a:endParaRPr sz="10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676" name="Google Shape;3676;p76"/>
          <p:cNvSpPr/>
          <p:nvPr/>
        </p:nvSpPr>
        <p:spPr>
          <a:xfrm>
            <a:off x="147700" y="1840200"/>
            <a:ext cx="1267200" cy="1287600"/>
          </a:xfrm>
          <a:prstGeom prst="cube">
            <a:avLst>
              <a:gd name="adj" fmla="val 43894"/>
            </a:avLst>
          </a:prstGeom>
          <a:solidFill>
            <a:schemeClr val="accent6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9516" y="2361475"/>
            <a:ext cx="1371608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2" name="Google Shape;3682;p77"/>
          <p:cNvCxnSpPr/>
          <p:nvPr/>
        </p:nvCxnSpPr>
        <p:spPr>
          <a:xfrm>
            <a:off x="2793111" y="2818675"/>
            <a:ext cx="323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83" name="Google Shape;3683;p77"/>
          <p:cNvCxnSpPr/>
          <p:nvPr/>
        </p:nvCxnSpPr>
        <p:spPr>
          <a:xfrm rot="-5400000">
            <a:off x="2420061" y="2121625"/>
            <a:ext cx="1070100" cy="324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84" name="Google Shape;3684;p77"/>
          <p:cNvCxnSpPr/>
          <p:nvPr/>
        </p:nvCxnSpPr>
        <p:spPr>
          <a:xfrm rot="-5400000" flipH="1">
            <a:off x="2420061" y="3191725"/>
            <a:ext cx="1070100" cy="324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85" name="Google Shape;3685;p77"/>
          <p:cNvSpPr/>
          <p:nvPr/>
        </p:nvSpPr>
        <p:spPr>
          <a:xfrm>
            <a:off x="3929100" y="1386175"/>
            <a:ext cx="642900" cy="5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BE56B6-3082-4D15-90BB-E8A3DEB0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95" y="909886"/>
            <a:ext cx="8118810" cy="3102134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78"/>
          <p:cNvSpPr/>
          <p:nvPr/>
        </p:nvSpPr>
        <p:spPr>
          <a:xfrm>
            <a:off x="3970550" y="22667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691" name="Google Shape;3691;p78"/>
          <p:cNvSpPr/>
          <p:nvPr/>
        </p:nvSpPr>
        <p:spPr>
          <a:xfrm>
            <a:off x="3970550" y="33203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692" name="Google Shape;3692;p78"/>
          <p:cNvSpPr/>
          <p:nvPr/>
        </p:nvSpPr>
        <p:spPr>
          <a:xfrm>
            <a:off x="3970550" y="12131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693" name="Google Shape;3693;p78"/>
          <p:cNvSpPr/>
          <p:nvPr/>
        </p:nvSpPr>
        <p:spPr>
          <a:xfrm rot="5400000">
            <a:off x="1285200" y="1875818"/>
            <a:ext cx="7026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78"/>
          <p:cNvSpPr/>
          <p:nvPr/>
        </p:nvSpPr>
        <p:spPr>
          <a:xfrm rot="5400000">
            <a:off x="1546800" y="3022596"/>
            <a:ext cx="296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78"/>
          <p:cNvSpPr/>
          <p:nvPr/>
        </p:nvSpPr>
        <p:spPr>
          <a:xfrm rot="5400000" flipH="1">
            <a:off x="1525350" y="3449747"/>
            <a:ext cx="3396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6" name="Google Shape;3696;p78"/>
          <p:cNvCxnSpPr/>
          <p:nvPr/>
        </p:nvCxnSpPr>
        <p:spPr>
          <a:xfrm>
            <a:off x="2939750" y="2615175"/>
            <a:ext cx="8349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7" name="Google Shape;3697;p78"/>
          <p:cNvSpPr/>
          <p:nvPr/>
        </p:nvSpPr>
        <p:spPr>
          <a:xfrm>
            <a:off x="5381550" y="22667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698" name="Google Shape;3698;p78"/>
          <p:cNvSpPr/>
          <p:nvPr/>
        </p:nvSpPr>
        <p:spPr>
          <a:xfrm>
            <a:off x="5381550" y="33203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699" name="Google Shape;3699;p78"/>
          <p:cNvSpPr/>
          <p:nvPr/>
        </p:nvSpPr>
        <p:spPr>
          <a:xfrm>
            <a:off x="5381550" y="1213138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3700" name="Google Shape;3700;p78"/>
          <p:cNvCxnSpPr>
            <a:stCxn id="3692" idx="6"/>
            <a:endCxn id="3697" idx="2"/>
          </p:cNvCxnSpPr>
          <p:nvPr/>
        </p:nvCxnSpPr>
        <p:spPr>
          <a:xfrm>
            <a:off x="4702550" y="1563675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1" name="Google Shape;3701;p78"/>
          <p:cNvCxnSpPr>
            <a:stCxn id="3692" idx="6"/>
            <a:endCxn id="3699" idx="2"/>
          </p:cNvCxnSpPr>
          <p:nvPr/>
        </p:nvCxnSpPr>
        <p:spPr>
          <a:xfrm>
            <a:off x="4702550" y="1563675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2" name="Google Shape;3702;p78"/>
          <p:cNvCxnSpPr>
            <a:stCxn id="3692" idx="6"/>
            <a:endCxn id="3698" idx="2"/>
          </p:cNvCxnSpPr>
          <p:nvPr/>
        </p:nvCxnSpPr>
        <p:spPr>
          <a:xfrm>
            <a:off x="4702550" y="1563675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3" name="Google Shape;3703;p78"/>
          <p:cNvCxnSpPr>
            <a:stCxn id="3690" idx="6"/>
            <a:endCxn id="3699" idx="2"/>
          </p:cNvCxnSpPr>
          <p:nvPr/>
        </p:nvCxnSpPr>
        <p:spPr>
          <a:xfrm rot="10800000" flipH="1">
            <a:off x="4702550" y="15636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4" name="Google Shape;3704;p78"/>
          <p:cNvCxnSpPr>
            <a:stCxn id="3690" idx="6"/>
            <a:endCxn id="3697" idx="2"/>
          </p:cNvCxnSpPr>
          <p:nvPr/>
        </p:nvCxnSpPr>
        <p:spPr>
          <a:xfrm>
            <a:off x="4702550" y="2617263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5" name="Google Shape;3705;p78"/>
          <p:cNvCxnSpPr>
            <a:stCxn id="3690" idx="6"/>
            <a:endCxn id="3698" idx="2"/>
          </p:cNvCxnSpPr>
          <p:nvPr/>
        </p:nvCxnSpPr>
        <p:spPr>
          <a:xfrm>
            <a:off x="4702550" y="26172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6" name="Google Shape;3706;p78"/>
          <p:cNvCxnSpPr>
            <a:stCxn id="3691" idx="6"/>
            <a:endCxn id="3699" idx="2"/>
          </p:cNvCxnSpPr>
          <p:nvPr/>
        </p:nvCxnSpPr>
        <p:spPr>
          <a:xfrm rot="10800000" flipH="1">
            <a:off x="4702550" y="1563650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7" name="Google Shape;3707;p78"/>
          <p:cNvCxnSpPr>
            <a:stCxn id="3691" idx="6"/>
            <a:endCxn id="3697" idx="2"/>
          </p:cNvCxnSpPr>
          <p:nvPr/>
        </p:nvCxnSpPr>
        <p:spPr>
          <a:xfrm rot="10800000" flipH="1">
            <a:off x="4702550" y="2617250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8" name="Google Shape;3708;p78"/>
          <p:cNvCxnSpPr>
            <a:stCxn id="3691" idx="6"/>
            <a:endCxn id="3698" idx="2"/>
          </p:cNvCxnSpPr>
          <p:nvPr/>
        </p:nvCxnSpPr>
        <p:spPr>
          <a:xfrm>
            <a:off x="4702550" y="3670850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9" name="Google Shape;3709;p78"/>
          <p:cNvSpPr/>
          <p:nvPr/>
        </p:nvSpPr>
        <p:spPr>
          <a:xfrm>
            <a:off x="6759100" y="18270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710" name="Google Shape;3710;p78"/>
          <p:cNvSpPr/>
          <p:nvPr/>
        </p:nvSpPr>
        <p:spPr>
          <a:xfrm>
            <a:off x="6759100" y="27063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3711" name="Google Shape;3711;p78"/>
          <p:cNvCxnSpPr>
            <a:stCxn id="3699" idx="6"/>
            <a:endCxn id="3709" idx="2"/>
          </p:cNvCxnSpPr>
          <p:nvPr/>
        </p:nvCxnSpPr>
        <p:spPr>
          <a:xfrm>
            <a:off x="6113550" y="1563688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2" name="Google Shape;3712;p78"/>
          <p:cNvCxnSpPr>
            <a:stCxn id="3699" idx="6"/>
            <a:endCxn id="3710" idx="2"/>
          </p:cNvCxnSpPr>
          <p:nvPr/>
        </p:nvCxnSpPr>
        <p:spPr>
          <a:xfrm>
            <a:off x="6113550" y="1563688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3" name="Google Shape;3713;p78"/>
          <p:cNvCxnSpPr>
            <a:stCxn id="3697" idx="6"/>
            <a:endCxn id="3709" idx="2"/>
          </p:cNvCxnSpPr>
          <p:nvPr/>
        </p:nvCxnSpPr>
        <p:spPr>
          <a:xfrm rot="10800000" flipH="1">
            <a:off x="6113550" y="2177475"/>
            <a:ext cx="6456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4" name="Google Shape;3714;p78"/>
          <p:cNvCxnSpPr>
            <a:stCxn id="3697" idx="6"/>
            <a:endCxn id="3710" idx="2"/>
          </p:cNvCxnSpPr>
          <p:nvPr/>
        </p:nvCxnSpPr>
        <p:spPr>
          <a:xfrm>
            <a:off x="6113550" y="2617275"/>
            <a:ext cx="645600" cy="4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5" name="Google Shape;3715;p78"/>
          <p:cNvCxnSpPr>
            <a:stCxn id="3698" idx="6"/>
            <a:endCxn id="3709" idx="2"/>
          </p:cNvCxnSpPr>
          <p:nvPr/>
        </p:nvCxnSpPr>
        <p:spPr>
          <a:xfrm rot="10800000" flipH="1">
            <a:off x="6113550" y="2177763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6" name="Google Shape;3716;p78"/>
          <p:cNvCxnSpPr>
            <a:stCxn id="3698" idx="6"/>
            <a:endCxn id="3710" idx="2"/>
          </p:cNvCxnSpPr>
          <p:nvPr/>
        </p:nvCxnSpPr>
        <p:spPr>
          <a:xfrm rot="10800000" flipH="1">
            <a:off x="6113550" y="3057063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7" name="Google Shape;3717;p78"/>
          <p:cNvCxnSpPr/>
          <p:nvPr/>
        </p:nvCxnSpPr>
        <p:spPr>
          <a:xfrm>
            <a:off x="7491100" y="2177613"/>
            <a:ext cx="7419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8" name="Google Shape;3718;p78"/>
          <p:cNvCxnSpPr>
            <a:stCxn id="3710" idx="6"/>
          </p:cNvCxnSpPr>
          <p:nvPr/>
        </p:nvCxnSpPr>
        <p:spPr>
          <a:xfrm>
            <a:off x="7491100" y="3056913"/>
            <a:ext cx="7221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9" name="Google Shape;3719;p78"/>
          <p:cNvSpPr/>
          <p:nvPr/>
        </p:nvSpPr>
        <p:spPr>
          <a:xfrm>
            <a:off x="1104675" y="820700"/>
            <a:ext cx="741900" cy="3396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Google Shape;3724;p79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79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79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727" name="Google Shape;3727;p79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728" name="Google Shape;3728;p79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Input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grpSp>
        <p:nvGrpSpPr>
          <p:cNvPr id="3729" name="Google Shape;3729;p79"/>
          <p:cNvGrpSpPr/>
          <p:nvPr/>
        </p:nvGrpSpPr>
        <p:grpSpPr>
          <a:xfrm>
            <a:off x="3095581" y="3765083"/>
            <a:ext cx="255933" cy="258234"/>
            <a:chOff x="2372506" y="3438683"/>
            <a:chExt cx="255933" cy="258234"/>
          </a:xfrm>
        </p:grpSpPr>
        <p:pic>
          <p:nvPicPr>
            <p:cNvPr id="3730" name="Google Shape;3730;p79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39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1" name="Google Shape;3731;p79"/>
            <p:cNvSpPr/>
            <p:nvPr/>
          </p:nvSpPr>
          <p:spPr>
            <a:xfrm>
              <a:off x="2372506" y="3438683"/>
              <a:ext cx="255933" cy="258234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3732" name="Google Shape;3732;p79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3733" name="Google Shape;3733;p79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34" name="Google Shape;3734;p79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735" name="Google Shape;3735;p79"/>
          <p:cNvCxnSpPr>
            <a:endCxn id="3728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6" name="Google Shape;3736;p79"/>
          <p:cNvCxnSpPr>
            <a:endCxn id="3731" idx="4"/>
          </p:cNvCxnSpPr>
          <p:nvPr/>
        </p:nvCxnSpPr>
        <p:spPr>
          <a:xfrm rot="10800000">
            <a:off x="3223548" y="4023317"/>
            <a:ext cx="0" cy="19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7" name="Google Shape;3737;p79"/>
          <p:cNvCxnSpPr>
            <a:stCxn id="3731" idx="0"/>
            <a:endCxn id="3726" idx="2"/>
          </p:cNvCxnSpPr>
          <p:nvPr/>
        </p:nvCxnSpPr>
        <p:spPr>
          <a:xfrm rot="10800000">
            <a:off x="3223548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38" name="Google Shape;3738;p79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Output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739" name="Google Shape;3739;p79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0" name="Google Shape;3740;p79"/>
          <p:cNvCxnSpPr>
            <a:stCxn id="3733" idx="6"/>
            <a:endCxn id="3731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1" name="Google Shape;3741;p79"/>
          <p:cNvCxnSpPr>
            <a:stCxn id="3726" idx="2"/>
            <a:endCxn id="3727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2" name="Google Shape;3742;p79"/>
          <p:cNvCxnSpPr>
            <a:stCxn id="3727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3" name="Google Shape;3743;p79"/>
          <p:cNvCxnSpPr>
            <a:stCxn id="3726" idx="0"/>
            <a:endCxn id="3727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4" name="Google Shape;3744;p79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745" name="Google Shape;3745;p79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746" name="Google Shape;3746;p79"/>
          <p:cNvCxnSpPr>
            <a:stCxn id="3727" idx="0"/>
            <a:endCxn id="3744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7" name="Google Shape;3747;p79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8" name="Google Shape;3748;p79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Masked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749" name="Google Shape;3749;p79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750" name="Google Shape;3750;p79"/>
          <p:cNvCxnSpPr>
            <a:stCxn id="3748" idx="0"/>
            <a:endCxn id="3749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51" name="Google Shape;3751;p79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3752" name="Google Shape;3752;p79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53" name="Google Shape;3753;p79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754" name="Google Shape;3754;p79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5" name="Google Shape;3755;p79"/>
          <p:cNvCxnSpPr>
            <a:stCxn id="3752" idx="6"/>
            <a:endCxn id="3756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7" name="Google Shape;3757;p79"/>
          <p:cNvCxnSpPr>
            <a:stCxn id="3756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8" name="Google Shape;3758;p79"/>
          <p:cNvCxnSpPr>
            <a:stCxn id="3724" idx="2"/>
            <a:endCxn id="3749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59" name="Google Shape;3759;p79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760" name="Google Shape;3760;p79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761" name="Google Shape;3761;p79"/>
          <p:cNvCxnSpPr>
            <a:stCxn id="3759" idx="0"/>
            <a:endCxn id="3760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2" name="Google Shape;3762;p79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763" name="Google Shape;3763;p79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764" name="Google Shape;3764;p79"/>
          <p:cNvCxnSpPr>
            <a:stCxn id="3762" idx="0"/>
            <a:endCxn id="3763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5" name="Google Shape;3765;p79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Linear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766" name="Google Shape;3766;p79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Softmax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767" name="Google Shape;3767;p79"/>
          <p:cNvCxnSpPr>
            <a:stCxn id="3749" idx="0"/>
            <a:endCxn id="3759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8" name="Google Shape;3768;p79"/>
          <p:cNvCxnSpPr>
            <a:stCxn id="3760" idx="0"/>
            <a:endCxn id="3762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9" name="Google Shape;3769;p79"/>
          <p:cNvCxnSpPr>
            <a:stCxn id="3760" idx="0"/>
            <a:endCxn id="3763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0" name="Google Shape;3770;p79"/>
          <p:cNvCxnSpPr>
            <a:stCxn id="3763" idx="0"/>
            <a:endCxn id="3765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1" name="Google Shape;3771;p79"/>
          <p:cNvCxnSpPr/>
          <p:nvPr/>
        </p:nvCxnSpPr>
        <p:spPr>
          <a:xfrm rot="10800000">
            <a:off x="5329450" y="232625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2" name="Google Shape;3772;p79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3" name="Google Shape;3773;p79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3774" name="Google Shape;3774;p79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3775" name="Google Shape;3775;p79"/>
              <p:cNvCxnSpPr>
                <a:stCxn id="3745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6" name="Google Shape;3776;p79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3777" name="Google Shape;3777;p79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778" name="Google Shape;3778;p79"/>
          <p:cNvCxnSpPr>
            <a:endCxn id="3760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79" name="Google Shape;3779;p79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3780" name="Google Shape;3780;p79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6" name="Google Shape;3756;p79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3781" name="Google Shape;3781;p79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782" name="Google Shape;3782;p79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783" name="Google Shape;3783;p79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784" name="Google Shape;3784;p79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80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80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1" name="Google Shape;3791;p80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CCCCC"/>
                </a:solidFill>
              </a:rPr>
              <a:t>Multi-Head</a:t>
            </a:r>
            <a:endParaRPr sz="1100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CCCCC"/>
                </a:solidFill>
              </a:rPr>
              <a:t>Attention</a:t>
            </a:r>
            <a:endParaRPr sz="1100">
              <a:solidFill>
                <a:srgbClr val="CCCCCC"/>
              </a:solidFill>
            </a:endParaRPr>
          </a:p>
        </p:txBody>
      </p:sp>
      <p:sp>
        <p:nvSpPr>
          <p:cNvPr id="3792" name="Google Shape;3792;p80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793" name="Google Shape;3793;p80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Input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grpSp>
        <p:nvGrpSpPr>
          <p:cNvPr id="3794" name="Google Shape;3794;p80"/>
          <p:cNvGrpSpPr/>
          <p:nvPr/>
        </p:nvGrpSpPr>
        <p:grpSpPr>
          <a:xfrm>
            <a:off x="3095581" y="3765083"/>
            <a:ext cx="255900" cy="258300"/>
            <a:chOff x="2372506" y="3438683"/>
            <a:chExt cx="255900" cy="258300"/>
          </a:xfrm>
        </p:grpSpPr>
        <p:pic>
          <p:nvPicPr>
            <p:cNvPr id="3795" name="Google Shape;3795;p80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6" name="Google Shape;3796;p80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3797" name="Google Shape;3797;p80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3798" name="Google Shape;3798;p80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99" name="Google Shape;3799;p80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800" name="Google Shape;3800;p80"/>
          <p:cNvCxnSpPr>
            <a:endCxn id="3793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1" name="Google Shape;3801;p80"/>
          <p:cNvCxnSpPr>
            <a:endCxn id="3796" idx="4"/>
          </p:cNvCxnSpPr>
          <p:nvPr/>
        </p:nvCxnSpPr>
        <p:spPr>
          <a:xfrm rot="10800000">
            <a:off x="3223531" y="4023383"/>
            <a:ext cx="0" cy="196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2" name="Google Shape;3802;p80"/>
          <p:cNvCxnSpPr>
            <a:stCxn id="3796" idx="0"/>
            <a:endCxn id="3791" idx="2"/>
          </p:cNvCxnSpPr>
          <p:nvPr/>
        </p:nvCxnSpPr>
        <p:spPr>
          <a:xfrm rot="10800000">
            <a:off x="3223531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3" name="Google Shape;3803;p80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Output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804" name="Google Shape;3804;p80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5" name="Google Shape;3805;p80"/>
          <p:cNvCxnSpPr>
            <a:stCxn id="3798" idx="6"/>
            <a:endCxn id="3796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6" name="Google Shape;3806;p80"/>
          <p:cNvCxnSpPr>
            <a:stCxn id="3791" idx="2"/>
            <a:endCxn id="3792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7" name="Google Shape;3807;p80"/>
          <p:cNvCxnSpPr>
            <a:stCxn id="3792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8" name="Google Shape;3808;p80"/>
          <p:cNvCxnSpPr>
            <a:stCxn id="3791" idx="0"/>
            <a:endCxn id="3792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9" name="Google Shape;3809;p80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810" name="Google Shape;3810;p80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811" name="Google Shape;3811;p80"/>
          <p:cNvCxnSpPr>
            <a:stCxn id="3792" idx="0"/>
            <a:endCxn id="3809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2" name="Google Shape;3812;p80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3" name="Google Shape;3813;p80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Masked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814" name="Google Shape;3814;p80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815" name="Google Shape;3815;p80"/>
          <p:cNvCxnSpPr>
            <a:stCxn id="3813" idx="0"/>
            <a:endCxn id="3814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16" name="Google Shape;3816;p80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3817" name="Google Shape;3817;p80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818" name="Google Shape;3818;p80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819" name="Google Shape;3819;p80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0" name="Google Shape;3820;p80"/>
          <p:cNvCxnSpPr>
            <a:stCxn id="3817" idx="6"/>
            <a:endCxn id="3821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2" name="Google Shape;3822;p80"/>
          <p:cNvCxnSpPr>
            <a:stCxn id="3821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3" name="Google Shape;3823;p80"/>
          <p:cNvCxnSpPr>
            <a:stCxn id="3789" idx="2"/>
            <a:endCxn id="3814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4" name="Google Shape;3824;p80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825" name="Google Shape;3825;p80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826" name="Google Shape;3826;p80"/>
          <p:cNvCxnSpPr>
            <a:stCxn id="3824" idx="0"/>
            <a:endCxn id="3825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7" name="Google Shape;3827;p80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828" name="Google Shape;3828;p80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829" name="Google Shape;3829;p80"/>
          <p:cNvCxnSpPr>
            <a:stCxn id="3827" idx="0"/>
            <a:endCxn id="3828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0" name="Google Shape;3830;p80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27450"/>
                </a:srgbClr>
              </a:gs>
              <a:gs pos="100000">
                <a:srgbClr val="F1DD87">
                  <a:alpha val="34117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Linear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831" name="Google Shape;3831;p80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29411"/>
                </a:srgbClr>
              </a:gs>
              <a:gs pos="100000">
                <a:srgbClr val="B6D7A8">
                  <a:alpha val="3098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Softmax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832" name="Google Shape;3832;p80"/>
          <p:cNvCxnSpPr>
            <a:stCxn id="3814" idx="0"/>
            <a:endCxn id="3824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3" name="Google Shape;3833;p80"/>
          <p:cNvCxnSpPr>
            <a:stCxn id="3825" idx="0"/>
            <a:endCxn id="3827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4" name="Google Shape;3834;p80"/>
          <p:cNvCxnSpPr>
            <a:stCxn id="3825" idx="0"/>
            <a:endCxn id="3828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5" name="Google Shape;3835;p80"/>
          <p:cNvCxnSpPr>
            <a:stCxn id="3828" idx="0"/>
            <a:endCxn id="3830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6" name="Google Shape;3836;p80"/>
          <p:cNvCxnSpPr>
            <a:endCxn id="3831" idx="2"/>
          </p:cNvCxnSpPr>
          <p:nvPr/>
        </p:nvCxnSpPr>
        <p:spPr>
          <a:xfrm rot="10800000">
            <a:off x="5329450" y="255450"/>
            <a:ext cx="0" cy="15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7" name="Google Shape;3837;p80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38" name="Google Shape;3838;p80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3839" name="Google Shape;3839;p80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3840" name="Google Shape;3840;p80"/>
              <p:cNvCxnSpPr>
                <a:stCxn id="3810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1" name="Google Shape;3841;p80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3842" name="Google Shape;3842;p80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843" name="Google Shape;3843;p80"/>
          <p:cNvCxnSpPr>
            <a:endCxn id="3825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844" name="Google Shape;3844;p80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3845" name="Google Shape;3845;p80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1" name="Google Shape;3821;p80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3846" name="Google Shape;3846;p80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847" name="Google Shape;3847;p80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848" name="Google Shape;3848;p80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849" name="Google Shape;3849;p80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81"/>
          <p:cNvSpPr/>
          <p:nvPr/>
        </p:nvSpPr>
        <p:spPr>
          <a:xfrm>
            <a:off x="3444875" y="2675325"/>
            <a:ext cx="2402400" cy="48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Tokenize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55" name="Google Shape;3855;p81"/>
          <p:cNvSpPr/>
          <p:nvPr/>
        </p:nvSpPr>
        <p:spPr>
          <a:xfrm>
            <a:off x="425900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</a:p>
        </p:txBody>
      </p:sp>
      <p:sp>
        <p:nvSpPr>
          <p:cNvPr id="3856" name="Google Shape;3856;p81"/>
          <p:cNvSpPr/>
          <p:nvPr/>
        </p:nvSpPr>
        <p:spPr>
          <a:xfrm>
            <a:off x="2161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love</a:t>
            </a:r>
          </a:p>
        </p:txBody>
      </p:sp>
      <p:sp>
        <p:nvSpPr>
          <p:cNvPr id="3857" name="Google Shape;3857;p81"/>
          <p:cNvSpPr/>
          <p:nvPr/>
        </p:nvSpPr>
        <p:spPr>
          <a:xfrm>
            <a:off x="3897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coding</a:t>
            </a:r>
          </a:p>
        </p:txBody>
      </p:sp>
      <p:sp>
        <p:nvSpPr>
          <p:cNvPr id="3858" name="Google Shape;3858;p81"/>
          <p:cNvSpPr/>
          <p:nvPr/>
        </p:nvSpPr>
        <p:spPr>
          <a:xfrm>
            <a:off x="5633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</a:t>
            </a:r>
          </a:p>
        </p:txBody>
      </p:sp>
      <p:sp>
        <p:nvSpPr>
          <p:cNvPr id="3859" name="Google Shape;3859;p81"/>
          <p:cNvSpPr/>
          <p:nvPr/>
        </p:nvSpPr>
        <p:spPr>
          <a:xfrm>
            <a:off x="7369875" y="1193000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writing</a:t>
            </a:r>
          </a:p>
        </p:txBody>
      </p:sp>
      <p:cxnSp>
        <p:nvCxnSpPr>
          <p:cNvPr id="3860" name="Google Shape;3860;p81"/>
          <p:cNvCxnSpPr>
            <a:endCxn id="3857" idx="2"/>
          </p:cNvCxnSpPr>
          <p:nvPr/>
        </p:nvCxnSpPr>
        <p:spPr>
          <a:xfrm rot="10800000">
            <a:off x="4646075" y="1845825"/>
            <a:ext cx="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1" name="Google Shape;3861;p81"/>
          <p:cNvCxnSpPr>
            <a:stCxn id="3854" idx="0"/>
            <a:endCxn id="3858" idx="2"/>
          </p:cNvCxnSpPr>
          <p:nvPr/>
        </p:nvCxnSpPr>
        <p:spPr>
          <a:xfrm rot="10800000" flipH="1">
            <a:off x="46460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2" name="Google Shape;3862;p81"/>
          <p:cNvCxnSpPr>
            <a:stCxn id="3854" idx="0"/>
            <a:endCxn id="3859" idx="2"/>
          </p:cNvCxnSpPr>
          <p:nvPr/>
        </p:nvCxnSpPr>
        <p:spPr>
          <a:xfrm rot="10800000" flipH="1">
            <a:off x="46460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3" name="Google Shape;3863;p81"/>
          <p:cNvCxnSpPr>
            <a:stCxn id="3854" idx="0"/>
            <a:endCxn id="3856" idx="2"/>
          </p:cNvCxnSpPr>
          <p:nvPr/>
        </p:nvCxnSpPr>
        <p:spPr>
          <a:xfrm rot="10800000">
            <a:off x="29099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4" name="Google Shape;3864;p81"/>
          <p:cNvCxnSpPr>
            <a:stCxn id="3854" idx="0"/>
            <a:endCxn id="3855" idx="2"/>
          </p:cNvCxnSpPr>
          <p:nvPr/>
        </p:nvCxnSpPr>
        <p:spPr>
          <a:xfrm rot="10800000">
            <a:off x="11741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5" name="Google Shape;3865;p81"/>
          <p:cNvSpPr txBox="1"/>
          <p:nvPr/>
        </p:nvSpPr>
        <p:spPr>
          <a:xfrm>
            <a:off x="3476675" y="3709550"/>
            <a:ext cx="2338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“I love coding and writing”</a:t>
            </a:r>
          </a:p>
        </p:txBody>
      </p:sp>
      <p:cxnSp>
        <p:nvCxnSpPr>
          <p:cNvPr id="3866" name="Google Shape;3866;p81"/>
          <p:cNvCxnSpPr>
            <a:stCxn id="3865" idx="0"/>
          </p:cNvCxnSpPr>
          <p:nvPr/>
        </p:nvCxnSpPr>
        <p:spPr>
          <a:xfrm rot="10800000">
            <a:off x="4646075" y="3296450"/>
            <a:ext cx="0" cy="41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82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ML Concepts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p83"/>
          <p:cNvSpPr/>
          <p:nvPr/>
        </p:nvSpPr>
        <p:spPr>
          <a:xfrm>
            <a:off x="2035975" y="3242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83"/>
          <p:cNvSpPr/>
          <p:nvPr/>
        </p:nvSpPr>
        <p:spPr>
          <a:xfrm>
            <a:off x="2035975" y="1459775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8" name="Google Shape;3878;p83"/>
          <p:cNvSpPr/>
          <p:nvPr/>
        </p:nvSpPr>
        <p:spPr>
          <a:xfrm>
            <a:off x="2035975" y="23487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83"/>
          <p:cNvSpPr/>
          <p:nvPr/>
        </p:nvSpPr>
        <p:spPr>
          <a:xfrm>
            <a:off x="3650150" y="1182700"/>
            <a:ext cx="505200" cy="5235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80" name="Google Shape;3880;p83"/>
          <p:cNvCxnSpPr>
            <a:stCxn id="3876" idx="6"/>
            <a:endCxn id="3879" idx="2"/>
          </p:cNvCxnSpPr>
          <p:nvPr/>
        </p:nvCxnSpPr>
        <p:spPr>
          <a:xfrm>
            <a:off x="2541175" y="585950"/>
            <a:ext cx="1109100" cy="8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1" name="Google Shape;3881;p83"/>
          <p:cNvCxnSpPr>
            <a:stCxn id="3877" idx="6"/>
            <a:endCxn id="3879" idx="2"/>
          </p:cNvCxnSpPr>
          <p:nvPr/>
        </p:nvCxnSpPr>
        <p:spPr>
          <a:xfrm rot="10800000" flipH="1">
            <a:off x="2541175" y="1444325"/>
            <a:ext cx="1109100" cy="27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2" name="Google Shape;3882;p83"/>
          <p:cNvCxnSpPr>
            <a:stCxn id="3878" idx="6"/>
            <a:endCxn id="3879" idx="2"/>
          </p:cNvCxnSpPr>
          <p:nvPr/>
        </p:nvCxnSpPr>
        <p:spPr>
          <a:xfrm rot="10800000" flipH="1">
            <a:off x="2541175" y="1444350"/>
            <a:ext cx="1109100" cy="11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3" name="Google Shape;3883;p83"/>
          <p:cNvSpPr txBox="1"/>
          <p:nvPr/>
        </p:nvSpPr>
        <p:spPr>
          <a:xfrm>
            <a:off x="417975" y="3332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884" name="Google Shape;3884;p83"/>
          <p:cNvSpPr txBox="1"/>
          <p:nvPr/>
        </p:nvSpPr>
        <p:spPr>
          <a:xfrm>
            <a:off x="417975" y="8630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#bed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885" name="Google Shape;3885;p83"/>
          <p:cNvSpPr txBox="1"/>
          <p:nvPr/>
        </p:nvSpPr>
        <p:spPr>
          <a:xfrm>
            <a:off x="417975" y="164845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ZIP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886" name="Google Shape;3886;p83"/>
          <p:cNvSpPr txBox="1"/>
          <p:nvPr/>
        </p:nvSpPr>
        <p:spPr>
          <a:xfrm>
            <a:off x="417975" y="24339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Wealth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887" name="Google Shape;3887;p83"/>
          <p:cNvCxnSpPr>
            <a:stCxn id="3883" idx="3"/>
            <a:endCxn id="3876" idx="2"/>
          </p:cNvCxnSpPr>
          <p:nvPr/>
        </p:nvCxnSpPr>
        <p:spPr>
          <a:xfrm>
            <a:off x="1185075" y="509750"/>
            <a:ext cx="8508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8" name="Google Shape;3888;p83"/>
          <p:cNvCxnSpPr>
            <a:stCxn id="3884" idx="3"/>
            <a:endCxn id="3876" idx="2"/>
          </p:cNvCxnSpPr>
          <p:nvPr/>
        </p:nvCxnSpPr>
        <p:spPr>
          <a:xfrm rot="10800000" flipH="1">
            <a:off x="1185075" y="585950"/>
            <a:ext cx="850800" cy="4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9" name="Google Shape;3889;p83"/>
          <p:cNvCxnSpPr>
            <a:stCxn id="3885" idx="3"/>
            <a:endCxn id="3877" idx="2"/>
          </p:cNvCxnSpPr>
          <p:nvPr/>
        </p:nvCxnSpPr>
        <p:spPr>
          <a:xfrm rot="10800000" flipH="1">
            <a:off x="1185075" y="1721500"/>
            <a:ext cx="850800" cy="1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90" name="Google Shape;3890;p83"/>
          <p:cNvCxnSpPr>
            <a:stCxn id="3886" idx="3"/>
            <a:endCxn id="3878" idx="2"/>
          </p:cNvCxnSpPr>
          <p:nvPr/>
        </p:nvCxnSpPr>
        <p:spPr>
          <a:xfrm>
            <a:off x="1185075" y="2610450"/>
            <a:ext cx="8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91" name="Google Shape;3891;p83"/>
          <p:cNvCxnSpPr>
            <a:stCxn id="3885" idx="3"/>
            <a:endCxn id="3878" idx="2"/>
          </p:cNvCxnSpPr>
          <p:nvPr/>
        </p:nvCxnSpPr>
        <p:spPr>
          <a:xfrm>
            <a:off x="1185075" y="1825000"/>
            <a:ext cx="8508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2" name="Google Shape;3892;p83"/>
          <p:cNvSpPr txBox="1"/>
          <p:nvPr/>
        </p:nvSpPr>
        <p:spPr>
          <a:xfrm>
            <a:off x="3001525" y="555425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Family?</a:t>
            </a:r>
            <a:endParaRPr sz="1100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893" name="Google Shape;3893;p83"/>
          <p:cNvSpPr txBox="1"/>
          <p:nvPr/>
        </p:nvSpPr>
        <p:spPr>
          <a:xfrm>
            <a:off x="2628600" y="1258900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Walk?</a:t>
            </a:r>
            <a:endParaRPr sz="1100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894" name="Google Shape;3894;p83"/>
          <p:cNvSpPr txBox="1"/>
          <p:nvPr/>
        </p:nvSpPr>
        <p:spPr>
          <a:xfrm>
            <a:off x="2859900" y="2178200"/>
            <a:ext cx="681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School</a:t>
            </a:r>
            <a:endParaRPr sz="1100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895" name="Google Shape;3895;p83"/>
          <p:cNvCxnSpPr/>
          <p:nvPr/>
        </p:nvCxnSpPr>
        <p:spPr>
          <a:xfrm>
            <a:off x="4155350" y="1431100"/>
            <a:ext cx="401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6" name="Google Shape;3896;p83"/>
          <p:cNvSpPr txBox="1"/>
          <p:nvPr/>
        </p:nvSpPr>
        <p:spPr>
          <a:xfrm>
            <a:off x="4556650" y="1267900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PRICE ŷ</a:t>
            </a: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897" name="Google Shape;3897;p83"/>
          <p:cNvSpPr/>
          <p:nvPr/>
        </p:nvSpPr>
        <p:spPr>
          <a:xfrm>
            <a:off x="7036850" y="5510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8" name="Google Shape;3898;p83"/>
          <p:cNvSpPr txBox="1"/>
          <p:nvPr/>
        </p:nvSpPr>
        <p:spPr>
          <a:xfrm>
            <a:off x="59892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899" name="Google Shape;3899;p83"/>
          <p:cNvSpPr txBox="1"/>
          <p:nvPr/>
        </p:nvSpPr>
        <p:spPr>
          <a:xfrm>
            <a:off x="79095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Y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900" name="Google Shape;3900;p83"/>
          <p:cNvCxnSpPr>
            <a:stCxn id="3898" idx="3"/>
            <a:endCxn id="3897" idx="2"/>
          </p:cNvCxnSpPr>
          <p:nvPr/>
        </p:nvCxnSpPr>
        <p:spPr>
          <a:xfrm>
            <a:off x="6561050" y="8127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01" name="Google Shape;3901;p83"/>
          <p:cNvCxnSpPr>
            <a:stCxn id="3897" idx="6"/>
            <a:endCxn id="3899" idx="1"/>
          </p:cNvCxnSpPr>
          <p:nvPr/>
        </p:nvCxnSpPr>
        <p:spPr>
          <a:xfrm>
            <a:off x="7542050" y="812750"/>
            <a:ext cx="3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2" name="Google Shape;3902;p83"/>
          <p:cNvSpPr/>
          <p:nvPr/>
        </p:nvSpPr>
        <p:spPr>
          <a:xfrm>
            <a:off x="1521275" y="37999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83"/>
          <p:cNvSpPr txBox="1"/>
          <p:nvPr/>
        </p:nvSpPr>
        <p:spPr>
          <a:xfrm>
            <a:off x="473675" y="38851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904" name="Google Shape;3904;p83"/>
          <p:cNvSpPr txBox="1"/>
          <p:nvPr/>
        </p:nvSpPr>
        <p:spPr>
          <a:xfrm>
            <a:off x="2546375" y="34279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= 0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905" name="Google Shape;3905;p83"/>
          <p:cNvCxnSpPr>
            <a:stCxn id="3903" idx="3"/>
            <a:endCxn id="3902" idx="2"/>
          </p:cNvCxnSpPr>
          <p:nvPr/>
        </p:nvCxnSpPr>
        <p:spPr>
          <a:xfrm>
            <a:off x="1045475" y="40616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06" name="Google Shape;3906;p83"/>
          <p:cNvCxnSpPr>
            <a:stCxn id="3902" idx="6"/>
            <a:endCxn id="3904" idx="1"/>
          </p:cNvCxnSpPr>
          <p:nvPr/>
        </p:nvCxnSpPr>
        <p:spPr>
          <a:xfrm rot="10800000" flipH="1">
            <a:off x="2026475" y="3604450"/>
            <a:ext cx="519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07" name="Google Shape;3907;p83"/>
          <p:cNvCxnSpPr>
            <a:stCxn id="3902" idx="6"/>
          </p:cNvCxnSpPr>
          <p:nvPr/>
        </p:nvCxnSpPr>
        <p:spPr>
          <a:xfrm>
            <a:off x="2026475" y="4061650"/>
            <a:ext cx="5199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8" name="Google Shape;3908;p83"/>
          <p:cNvSpPr txBox="1"/>
          <p:nvPr/>
        </p:nvSpPr>
        <p:spPr>
          <a:xfrm>
            <a:off x="2546375" y="42928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= 1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909" name="Google Shape;3909;p83"/>
          <p:cNvSpPr txBox="1"/>
          <p:nvPr/>
        </p:nvSpPr>
        <p:spPr>
          <a:xfrm>
            <a:off x="3704225" y="22195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NN work (Insprired from Coursera)</a:t>
            </a:r>
          </a:p>
        </p:txBody>
      </p:sp>
      <p:sp>
        <p:nvSpPr>
          <p:cNvPr id="3910" name="Google Shape;3910;p83"/>
          <p:cNvSpPr txBox="1"/>
          <p:nvPr/>
        </p:nvSpPr>
        <p:spPr>
          <a:xfrm>
            <a:off x="3402125" y="41892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</a:p>
        </p:txBody>
      </p:sp>
      <p:sp>
        <p:nvSpPr>
          <p:cNvPr id="3911" name="Google Shape;3911;p83"/>
          <p:cNvSpPr txBox="1"/>
          <p:nvPr/>
        </p:nvSpPr>
        <p:spPr>
          <a:xfrm>
            <a:off x="6508825" y="1329125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Neuron Model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84"/>
          <p:cNvSpPr/>
          <p:nvPr/>
        </p:nvSpPr>
        <p:spPr>
          <a:xfrm>
            <a:off x="2070995" y="21012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17" name="Google Shape;3917;p84"/>
          <p:cNvCxnSpPr/>
          <p:nvPr/>
        </p:nvCxnSpPr>
        <p:spPr>
          <a:xfrm rot="10800000">
            <a:off x="1356945" y="32488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918" name="Google Shape;3918;p84"/>
          <p:cNvSpPr/>
          <p:nvPr/>
        </p:nvSpPr>
        <p:spPr>
          <a:xfrm>
            <a:off x="1887550" y="27601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84"/>
          <p:cNvSpPr/>
          <p:nvPr/>
        </p:nvSpPr>
        <p:spPr>
          <a:xfrm>
            <a:off x="2177534" y="30896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84"/>
          <p:cNvSpPr/>
          <p:nvPr/>
        </p:nvSpPr>
        <p:spPr>
          <a:xfrm>
            <a:off x="2254441" y="24306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84"/>
          <p:cNvSpPr/>
          <p:nvPr/>
        </p:nvSpPr>
        <p:spPr>
          <a:xfrm>
            <a:off x="2315118" y="31367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84"/>
          <p:cNvSpPr/>
          <p:nvPr/>
        </p:nvSpPr>
        <p:spPr>
          <a:xfrm>
            <a:off x="2392025" y="26660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84"/>
          <p:cNvSpPr/>
          <p:nvPr/>
        </p:nvSpPr>
        <p:spPr>
          <a:xfrm>
            <a:off x="2208580" y="29013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84"/>
          <p:cNvSpPr/>
          <p:nvPr/>
        </p:nvSpPr>
        <p:spPr>
          <a:xfrm>
            <a:off x="2116857" y="27131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84"/>
          <p:cNvSpPr/>
          <p:nvPr/>
        </p:nvSpPr>
        <p:spPr>
          <a:xfrm>
            <a:off x="2896500" y="12539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84"/>
          <p:cNvSpPr/>
          <p:nvPr/>
        </p:nvSpPr>
        <p:spPr>
          <a:xfrm>
            <a:off x="2346164" y="24777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84"/>
          <p:cNvSpPr/>
          <p:nvPr/>
        </p:nvSpPr>
        <p:spPr>
          <a:xfrm>
            <a:off x="3125807" y="13951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84"/>
          <p:cNvSpPr/>
          <p:nvPr/>
        </p:nvSpPr>
        <p:spPr>
          <a:xfrm>
            <a:off x="3247868" y="18658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9" name="Google Shape;3929;p84"/>
          <p:cNvSpPr/>
          <p:nvPr/>
        </p:nvSpPr>
        <p:spPr>
          <a:xfrm>
            <a:off x="2483748" y="21953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84"/>
          <p:cNvSpPr/>
          <p:nvPr/>
        </p:nvSpPr>
        <p:spPr>
          <a:xfrm>
            <a:off x="2529609" y="15834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84"/>
          <p:cNvSpPr/>
          <p:nvPr/>
        </p:nvSpPr>
        <p:spPr>
          <a:xfrm>
            <a:off x="2804777" y="19129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2" name="Google Shape;3932;p84"/>
          <p:cNvSpPr/>
          <p:nvPr/>
        </p:nvSpPr>
        <p:spPr>
          <a:xfrm>
            <a:off x="2758916" y="29955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84"/>
          <p:cNvSpPr/>
          <p:nvPr/>
        </p:nvSpPr>
        <p:spPr>
          <a:xfrm>
            <a:off x="2942361" y="21482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84"/>
          <p:cNvSpPr/>
          <p:nvPr/>
        </p:nvSpPr>
        <p:spPr>
          <a:xfrm>
            <a:off x="3263391" y="25719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84"/>
          <p:cNvSpPr/>
          <p:nvPr/>
        </p:nvSpPr>
        <p:spPr>
          <a:xfrm>
            <a:off x="3187898" y="23500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84"/>
          <p:cNvSpPr/>
          <p:nvPr/>
        </p:nvSpPr>
        <p:spPr>
          <a:xfrm>
            <a:off x="2912730" y="25853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84"/>
          <p:cNvSpPr/>
          <p:nvPr/>
        </p:nvSpPr>
        <p:spPr>
          <a:xfrm>
            <a:off x="2575470" y="26189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84"/>
          <p:cNvSpPr/>
          <p:nvPr/>
        </p:nvSpPr>
        <p:spPr>
          <a:xfrm>
            <a:off x="2850639" y="28543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84"/>
          <p:cNvSpPr/>
          <p:nvPr/>
        </p:nvSpPr>
        <p:spPr>
          <a:xfrm>
            <a:off x="3722005" y="15363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84"/>
          <p:cNvSpPr/>
          <p:nvPr/>
        </p:nvSpPr>
        <p:spPr>
          <a:xfrm>
            <a:off x="3630282" y="22424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84"/>
          <p:cNvSpPr/>
          <p:nvPr/>
        </p:nvSpPr>
        <p:spPr>
          <a:xfrm>
            <a:off x="3859589" y="16305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84"/>
          <p:cNvSpPr/>
          <p:nvPr/>
        </p:nvSpPr>
        <p:spPr>
          <a:xfrm>
            <a:off x="3905450" y="17246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84"/>
          <p:cNvSpPr/>
          <p:nvPr/>
        </p:nvSpPr>
        <p:spPr>
          <a:xfrm>
            <a:off x="3767866" y="18187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84"/>
          <p:cNvSpPr/>
          <p:nvPr/>
        </p:nvSpPr>
        <p:spPr>
          <a:xfrm>
            <a:off x="3676143" y="16775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84"/>
          <p:cNvSpPr/>
          <p:nvPr/>
        </p:nvSpPr>
        <p:spPr>
          <a:xfrm>
            <a:off x="3813727" y="17717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84"/>
          <p:cNvSpPr/>
          <p:nvPr/>
        </p:nvSpPr>
        <p:spPr>
          <a:xfrm>
            <a:off x="2713055" y="13010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84"/>
          <p:cNvSpPr/>
          <p:nvPr/>
        </p:nvSpPr>
        <p:spPr>
          <a:xfrm>
            <a:off x="2300302" y="25248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84"/>
          <p:cNvSpPr/>
          <p:nvPr/>
        </p:nvSpPr>
        <p:spPr>
          <a:xfrm>
            <a:off x="2988223" y="14422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84"/>
          <p:cNvSpPr/>
          <p:nvPr/>
        </p:nvSpPr>
        <p:spPr>
          <a:xfrm>
            <a:off x="2621332" y="29484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84"/>
          <p:cNvSpPr/>
          <p:nvPr/>
        </p:nvSpPr>
        <p:spPr>
          <a:xfrm>
            <a:off x="3034084" y="19600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84"/>
          <p:cNvSpPr/>
          <p:nvPr/>
        </p:nvSpPr>
        <p:spPr>
          <a:xfrm>
            <a:off x="2437886" y="22894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84"/>
          <p:cNvSpPr/>
          <p:nvPr/>
        </p:nvSpPr>
        <p:spPr>
          <a:xfrm>
            <a:off x="2667193" y="20070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84"/>
          <p:cNvSpPr/>
          <p:nvPr/>
        </p:nvSpPr>
        <p:spPr>
          <a:xfrm>
            <a:off x="3309252" y="12068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84"/>
          <p:cNvSpPr/>
          <p:nvPr/>
        </p:nvSpPr>
        <p:spPr>
          <a:xfrm>
            <a:off x="3355114" y="23365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84"/>
          <p:cNvSpPr/>
          <p:nvPr/>
        </p:nvSpPr>
        <p:spPr>
          <a:xfrm>
            <a:off x="3584420" y="13481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84"/>
          <p:cNvSpPr/>
          <p:nvPr/>
        </p:nvSpPr>
        <p:spPr>
          <a:xfrm>
            <a:off x="3538559" y="20541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84"/>
          <p:cNvSpPr/>
          <p:nvPr/>
        </p:nvSpPr>
        <p:spPr>
          <a:xfrm>
            <a:off x="3079945" y="11598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84"/>
          <p:cNvSpPr/>
          <p:nvPr/>
        </p:nvSpPr>
        <p:spPr>
          <a:xfrm>
            <a:off x="3446836" y="14893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84"/>
          <p:cNvSpPr/>
          <p:nvPr/>
        </p:nvSpPr>
        <p:spPr>
          <a:xfrm>
            <a:off x="3400975" y="23836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84"/>
          <p:cNvSpPr txBox="1"/>
          <p:nvPr/>
        </p:nvSpPr>
        <p:spPr>
          <a:xfrm>
            <a:off x="2808825" y="33250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961" name="Google Shape;3961;p84"/>
          <p:cNvSpPr txBox="1"/>
          <p:nvPr/>
        </p:nvSpPr>
        <p:spPr>
          <a:xfrm rot="-5400000">
            <a:off x="908800" y="17922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$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962" name="Google Shape;3962;p84"/>
          <p:cNvCxnSpPr/>
          <p:nvPr/>
        </p:nvCxnSpPr>
        <p:spPr>
          <a:xfrm rot="10800000" flipH="1">
            <a:off x="1658500" y="12257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3" name="Google Shape;3963;p84"/>
          <p:cNvCxnSpPr/>
          <p:nvPr/>
        </p:nvCxnSpPr>
        <p:spPr>
          <a:xfrm rot="10800000" flipH="1">
            <a:off x="1441075" y="9820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64" name="Google Shape;3964;p84"/>
          <p:cNvSpPr/>
          <p:nvPr/>
        </p:nvSpPr>
        <p:spPr>
          <a:xfrm>
            <a:off x="6095070" y="20995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5" name="Google Shape;3965;p84"/>
          <p:cNvCxnSpPr/>
          <p:nvPr/>
        </p:nvCxnSpPr>
        <p:spPr>
          <a:xfrm rot="10800000">
            <a:off x="5381020" y="32471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966" name="Google Shape;3966;p84"/>
          <p:cNvSpPr/>
          <p:nvPr/>
        </p:nvSpPr>
        <p:spPr>
          <a:xfrm>
            <a:off x="5911625" y="27584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84"/>
          <p:cNvSpPr/>
          <p:nvPr/>
        </p:nvSpPr>
        <p:spPr>
          <a:xfrm>
            <a:off x="6201609" y="30879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84"/>
          <p:cNvSpPr/>
          <p:nvPr/>
        </p:nvSpPr>
        <p:spPr>
          <a:xfrm>
            <a:off x="6278516" y="24289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84"/>
          <p:cNvSpPr/>
          <p:nvPr/>
        </p:nvSpPr>
        <p:spPr>
          <a:xfrm>
            <a:off x="6339193" y="31350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84"/>
          <p:cNvSpPr/>
          <p:nvPr/>
        </p:nvSpPr>
        <p:spPr>
          <a:xfrm>
            <a:off x="6416100" y="26643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84"/>
          <p:cNvSpPr/>
          <p:nvPr/>
        </p:nvSpPr>
        <p:spPr>
          <a:xfrm>
            <a:off x="6232655" y="28996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84"/>
          <p:cNvSpPr/>
          <p:nvPr/>
        </p:nvSpPr>
        <p:spPr>
          <a:xfrm>
            <a:off x="6140932" y="27114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84"/>
          <p:cNvSpPr/>
          <p:nvPr/>
        </p:nvSpPr>
        <p:spPr>
          <a:xfrm>
            <a:off x="6920575" y="12522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84"/>
          <p:cNvSpPr/>
          <p:nvPr/>
        </p:nvSpPr>
        <p:spPr>
          <a:xfrm>
            <a:off x="6370239" y="24760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84"/>
          <p:cNvSpPr/>
          <p:nvPr/>
        </p:nvSpPr>
        <p:spPr>
          <a:xfrm>
            <a:off x="7149882" y="13934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84"/>
          <p:cNvSpPr/>
          <p:nvPr/>
        </p:nvSpPr>
        <p:spPr>
          <a:xfrm>
            <a:off x="7271943" y="18641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84"/>
          <p:cNvSpPr/>
          <p:nvPr/>
        </p:nvSpPr>
        <p:spPr>
          <a:xfrm>
            <a:off x="6507823" y="21936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84"/>
          <p:cNvSpPr/>
          <p:nvPr/>
        </p:nvSpPr>
        <p:spPr>
          <a:xfrm>
            <a:off x="6553684" y="15817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84"/>
          <p:cNvSpPr/>
          <p:nvPr/>
        </p:nvSpPr>
        <p:spPr>
          <a:xfrm>
            <a:off x="6828852" y="19112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84"/>
          <p:cNvSpPr/>
          <p:nvPr/>
        </p:nvSpPr>
        <p:spPr>
          <a:xfrm>
            <a:off x="6782991" y="29938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84"/>
          <p:cNvSpPr/>
          <p:nvPr/>
        </p:nvSpPr>
        <p:spPr>
          <a:xfrm>
            <a:off x="6966436" y="21465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84"/>
          <p:cNvSpPr/>
          <p:nvPr/>
        </p:nvSpPr>
        <p:spPr>
          <a:xfrm>
            <a:off x="7287466" y="25702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84"/>
          <p:cNvSpPr/>
          <p:nvPr/>
        </p:nvSpPr>
        <p:spPr>
          <a:xfrm>
            <a:off x="7211973" y="23483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84"/>
          <p:cNvSpPr/>
          <p:nvPr/>
        </p:nvSpPr>
        <p:spPr>
          <a:xfrm>
            <a:off x="6936805" y="25836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84"/>
          <p:cNvSpPr/>
          <p:nvPr/>
        </p:nvSpPr>
        <p:spPr>
          <a:xfrm>
            <a:off x="6599545" y="26172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84"/>
          <p:cNvSpPr/>
          <p:nvPr/>
        </p:nvSpPr>
        <p:spPr>
          <a:xfrm>
            <a:off x="6874714" y="28526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84"/>
          <p:cNvSpPr/>
          <p:nvPr/>
        </p:nvSpPr>
        <p:spPr>
          <a:xfrm>
            <a:off x="7746080" y="15346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84"/>
          <p:cNvSpPr/>
          <p:nvPr/>
        </p:nvSpPr>
        <p:spPr>
          <a:xfrm>
            <a:off x="7654357" y="22407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84"/>
          <p:cNvSpPr/>
          <p:nvPr/>
        </p:nvSpPr>
        <p:spPr>
          <a:xfrm>
            <a:off x="7883664" y="16288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0" name="Google Shape;3990;p84"/>
          <p:cNvSpPr/>
          <p:nvPr/>
        </p:nvSpPr>
        <p:spPr>
          <a:xfrm>
            <a:off x="7929525" y="17229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84"/>
          <p:cNvSpPr/>
          <p:nvPr/>
        </p:nvSpPr>
        <p:spPr>
          <a:xfrm>
            <a:off x="7791941" y="18170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2" name="Google Shape;3992;p84"/>
          <p:cNvSpPr/>
          <p:nvPr/>
        </p:nvSpPr>
        <p:spPr>
          <a:xfrm>
            <a:off x="7700218" y="16758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84"/>
          <p:cNvSpPr/>
          <p:nvPr/>
        </p:nvSpPr>
        <p:spPr>
          <a:xfrm>
            <a:off x="7837802" y="17700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84"/>
          <p:cNvSpPr/>
          <p:nvPr/>
        </p:nvSpPr>
        <p:spPr>
          <a:xfrm>
            <a:off x="6737130" y="12993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84"/>
          <p:cNvSpPr/>
          <p:nvPr/>
        </p:nvSpPr>
        <p:spPr>
          <a:xfrm>
            <a:off x="6324377" y="25231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6" name="Google Shape;3996;p84"/>
          <p:cNvSpPr/>
          <p:nvPr/>
        </p:nvSpPr>
        <p:spPr>
          <a:xfrm>
            <a:off x="7012298" y="14405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84"/>
          <p:cNvSpPr/>
          <p:nvPr/>
        </p:nvSpPr>
        <p:spPr>
          <a:xfrm>
            <a:off x="6645407" y="29467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84"/>
          <p:cNvSpPr/>
          <p:nvPr/>
        </p:nvSpPr>
        <p:spPr>
          <a:xfrm>
            <a:off x="7058159" y="19583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9" name="Google Shape;3999;p84"/>
          <p:cNvSpPr/>
          <p:nvPr/>
        </p:nvSpPr>
        <p:spPr>
          <a:xfrm>
            <a:off x="6461961" y="22877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0" name="Google Shape;4000;p84"/>
          <p:cNvSpPr/>
          <p:nvPr/>
        </p:nvSpPr>
        <p:spPr>
          <a:xfrm>
            <a:off x="6691268" y="20053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84"/>
          <p:cNvSpPr/>
          <p:nvPr/>
        </p:nvSpPr>
        <p:spPr>
          <a:xfrm>
            <a:off x="7333327" y="12051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84"/>
          <p:cNvSpPr/>
          <p:nvPr/>
        </p:nvSpPr>
        <p:spPr>
          <a:xfrm>
            <a:off x="7379189" y="23348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84"/>
          <p:cNvSpPr/>
          <p:nvPr/>
        </p:nvSpPr>
        <p:spPr>
          <a:xfrm>
            <a:off x="7608495" y="13464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84"/>
          <p:cNvSpPr/>
          <p:nvPr/>
        </p:nvSpPr>
        <p:spPr>
          <a:xfrm>
            <a:off x="7562634" y="20524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84"/>
          <p:cNvSpPr/>
          <p:nvPr/>
        </p:nvSpPr>
        <p:spPr>
          <a:xfrm>
            <a:off x="7104020" y="11581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84"/>
          <p:cNvSpPr/>
          <p:nvPr/>
        </p:nvSpPr>
        <p:spPr>
          <a:xfrm>
            <a:off x="7470911" y="14876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84"/>
          <p:cNvSpPr/>
          <p:nvPr/>
        </p:nvSpPr>
        <p:spPr>
          <a:xfrm>
            <a:off x="7425050" y="23819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84"/>
          <p:cNvSpPr txBox="1"/>
          <p:nvPr/>
        </p:nvSpPr>
        <p:spPr>
          <a:xfrm>
            <a:off x="6832900" y="33233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09" name="Google Shape;4009;p84"/>
          <p:cNvSpPr txBox="1"/>
          <p:nvPr/>
        </p:nvSpPr>
        <p:spPr>
          <a:xfrm rot="-5400000">
            <a:off x="4932875" y="17905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$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010" name="Google Shape;4010;p84"/>
          <p:cNvCxnSpPr/>
          <p:nvPr/>
        </p:nvCxnSpPr>
        <p:spPr>
          <a:xfrm rot="10800000" flipH="1">
            <a:off x="5834975" y="12240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1" name="Google Shape;4011;p84"/>
          <p:cNvCxnSpPr/>
          <p:nvPr/>
        </p:nvCxnSpPr>
        <p:spPr>
          <a:xfrm rot="10800000" flipH="1">
            <a:off x="5465150" y="9803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2" name="Google Shape;4012;p84"/>
          <p:cNvCxnSpPr/>
          <p:nvPr/>
        </p:nvCxnSpPr>
        <p:spPr>
          <a:xfrm>
            <a:off x="5477875" y="3207450"/>
            <a:ext cx="356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3" name="Google Shape;4013;p84"/>
          <p:cNvSpPr txBox="1"/>
          <p:nvPr/>
        </p:nvSpPr>
        <p:spPr>
          <a:xfrm>
            <a:off x="1553800" y="60355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</a:p>
        </p:txBody>
      </p:sp>
      <p:sp>
        <p:nvSpPr>
          <p:cNvPr id="4014" name="Google Shape;4014;p84"/>
          <p:cNvSpPr txBox="1"/>
          <p:nvPr/>
        </p:nvSpPr>
        <p:spPr>
          <a:xfrm>
            <a:off x="5850575" y="601850"/>
            <a:ext cx="916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ReLU(x)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p85"/>
          <p:cNvSpPr/>
          <p:nvPr/>
        </p:nvSpPr>
        <p:spPr>
          <a:xfrm>
            <a:off x="1915775" y="1926074"/>
            <a:ext cx="997800" cy="10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20" name="Google Shape;4020;p85"/>
          <p:cNvSpPr/>
          <p:nvPr/>
        </p:nvSpPr>
        <p:spPr>
          <a:xfrm>
            <a:off x="3816310" y="1666008"/>
            <a:ext cx="997800" cy="100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</a:p>
        </p:txBody>
      </p:sp>
      <p:sp>
        <p:nvSpPr>
          <p:cNvPr id="4021" name="Google Shape;4021;p85"/>
          <p:cNvSpPr/>
          <p:nvPr/>
        </p:nvSpPr>
        <p:spPr>
          <a:xfrm>
            <a:off x="3711796" y="1808267"/>
            <a:ext cx="997800" cy="1004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</a:p>
        </p:txBody>
      </p:sp>
      <p:sp>
        <p:nvSpPr>
          <p:cNvPr id="4022" name="Google Shape;4022;p85"/>
          <p:cNvSpPr/>
          <p:nvPr/>
        </p:nvSpPr>
        <p:spPr>
          <a:xfrm>
            <a:off x="3623322" y="1928887"/>
            <a:ext cx="997800" cy="100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23" name="Google Shape;4023;p85"/>
          <p:cNvSpPr/>
          <p:nvPr/>
        </p:nvSpPr>
        <p:spPr>
          <a:xfrm>
            <a:off x="5663087" y="1282050"/>
            <a:ext cx="584100" cy="17724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256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225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56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.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.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.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214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210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211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24" name="Google Shape;4024;p85"/>
          <p:cNvSpPr/>
          <p:nvPr/>
        </p:nvSpPr>
        <p:spPr>
          <a:xfrm>
            <a:off x="6353231" y="1344911"/>
            <a:ext cx="74700" cy="58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85"/>
          <p:cNvSpPr/>
          <p:nvPr/>
        </p:nvSpPr>
        <p:spPr>
          <a:xfrm>
            <a:off x="6353231" y="1958877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85"/>
          <p:cNvSpPr/>
          <p:nvPr/>
        </p:nvSpPr>
        <p:spPr>
          <a:xfrm>
            <a:off x="6353231" y="2501381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85"/>
          <p:cNvSpPr txBox="1"/>
          <p:nvPr/>
        </p:nvSpPr>
        <p:spPr>
          <a:xfrm rot="5400000">
            <a:off x="5742675" y="2035500"/>
            <a:ext cx="1704000" cy="26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R-G-B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028" name="Google Shape;4028;p85"/>
          <p:cNvCxnSpPr>
            <a:stCxn id="4019" idx="3"/>
            <a:endCxn id="4022" idx="1"/>
          </p:cNvCxnSpPr>
          <p:nvPr/>
        </p:nvCxnSpPr>
        <p:spPr>
          <a:xfrm>
            <a:off x="2913575" y="2428124"/>
            <a:ext cx="709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9" name="Google Shape;4029;p85"/>
          <p:cNvCxnSpPr>
            <a:stCxn id="4020" idx="3"/>
            <a:endCxn id="4023" idx="1"/>
          </p:cNvCxnSpPr>
          <p:nvPr/>
        </p:nvCxnSpPr>
        <p:spPr>
          <a:xfrm>
            <a:off x="4814110" y="2168058"/>
            <a:ext cx="849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0" name="Google Shape;4030;p85"/>
          <p:cNvSpPr txBox="1"/>
          <p:nvPr/>
        </p:nvSpPr>
        <p:spPr>
          <a:xfrm>
            <a:off x="2772500" y="3525300"/>
            <a:ext cx="2628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Unrolling Feature vectors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5" name="Google Shape;4035;p86"/>
          <p:cNvCxnSpPr/>
          <p:nvPr/>
        </p:nvCxnSpPr>
        <p:spPr>
          <a:xfrm rot="5400000" flipH="1">
            <a:off x="-333901" y="2421351"/>
            <a:ext cx="2966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36" name="Google Shape;4036;p86"/>
          <p:cNvCxnSpPr/>
          <p:nvPr/>
        </p:nvCxnSpPr>
        <p:spPr>
          <a:xfrm rot="10800000">
            <a:off x="916021" y="3587527"/>
            <a:ext cx="51057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037" name="Google Shape;4037;p86"/>
          <p:cNvSpPr/>
          <p:nvPr/>
        </p:nvSpPr>
        <p:spPr>
          <a:xfrm>
            <a:off x="1163850" y="825975"/>
            <a:ext cx="4159777" cy="2733175"/>
          </a:xfrm>
          <a:custGeom>
            <a:avLst/>
            <a:gdLst/>
            <a:ahLst/>
            <a:cxnLst/>
            <a:rect l="l" t="t" r="r" b="b"/>
            <a:pathLst>
              <a:path w="181412" h="109327" extrusionOk="0">
                <a:moveTo>
                  <a:pt x="0" y="109327"/>
                </a:moveTo>
                <a:cubicBezTo>
                  <a:pt x="4856" y="105673"/>
                  <a:pt x="17270" y="102369"/>
                  <a:pt x="29134" y="87401"/>
                </a:cubicBezTo>
                <a:cubicBezTo>
                  <a:pt x="40998" y="72434"/>
                  <a:pt x="45803" y="34089"/>
                  <a:pt x="71183" y="19522"/>
                </a:cubicBezTo>
                <a:cubicBezTo>
                  <a:pt x="96563" y="4955"/>
                  <a:pt x="163041" y="3254"/>
                  <a:pt x="18141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38" name="Google Shape;4038;p86"/>
          <p:cNvSpPr/>
          <p:nvPr/>
        </p:nvSpPr>
        <p:spPr>
          <a:xfrm>
            <a:off x="1155225" y="1569325"/>
            <a:ext cx="4077275" cy="1989739"/>
          </a:xfrm>
          <a:custGeom>
            <a:avLst/>
            <a:gdLst/>
            <a:ahLst/>
            <a:cxnLst/>
            <a:rect l="l" t="t" r="r" b="b"/>
            <a:pathLst>
              <a:path w="163091" h="86501" extrusionOk="0">
                <a:moveTo>
                  <a:pt x="0" y="86501"/>
                </a:moveTo>
                <a:cubicBezTo>
                  <a:pt x="4756" y="83748"/>
                  <a:pt x="16920" y="82096"/>
                  <a:pt x="28534" y="69982"/>
                </a:cubicBezTo>
                <a:cubicBezTo>
                  <a:pt x="40148" y="57868"/>
                  <a:pt x="47256" y="25480"/>
                  <a:pt x="69682" y="13816"/>
                </a:cubicBezTo>
                <a:cubicBezTo>
                  <a:pt x="92108" y="2152"/>
                  <a:pt x="147523" y="2303"/>
                  <a:pt x="16309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39" name="Google Shape;4039;p86"/>
          <p:cNvSpPr/>
          <p:nvPr/>
        </p:nvSpPr>
        <p:spPr>
          <a:xfrm>
            <a:off x="1193900" y="2042375"/>
            <a:ext cx="4039700" cy="1501750"/>
          </a:xfrm>
          <a:custGeom>
            <a:avLst/>
            <a:gdLst/>
            <a:ahLst/>
            <a:cxnLst/>
            <a:rect l="l" t="t" r="r" b="b"/>
            <a:pathLst>
              <a:path w="161588" h="60070" extrusionOk="0">
                <a:moveTo>
                  <a:pt x="0" y="60070"/>
                </a:moveTo>
                <a:cubicBezTo>
                  <a:pt x="5356" y="58418"/>
                  <a:pt x="20824" y="59119"/>
                  <a:pt x="32137" y="50159"/>
                </a:cubicBezTo>
                <a:cubicBezTo>
                  <a:pt x="43450" y="41199"/>
                  <a:pt x="46304" y="14668"/>
                  <a:pt x="67879" y="6308"/>
                </a:cubicBezTo>
                <a:cubicBezTo>
                  <a:pt x="89454" y="-2052"/>
                  <a:pt x="145970" y="1051"/>
                  <a:pt x="161588" y="0"/>
                </a:cubicBezTo>
              </a:path>
            </a:pathLst>
          </a:cu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40" name="Google Shape;4040;p86"/>
          <p:cNvSpPr/>
          <p:nvPr/>
        </p:nvSpPr>
        <p:spPr>
          <a:xfrm>
            <a:off x="1201400" y="2571750"/>
            <a:ext cx="4009675" cy="987396"/>
          </a:xfrm>
          <a:custGeom>
            <a:avLst/>
            <a:gdLst/>
            <a:ahLst/>
            <a:cxnLst/>
            <a:rect l="l" t="t" r="r" b="b"/>
            <a:pathLst>
              <a:path w="160387" h="38657" extrusionOk="0">
                <a:moveTo>
                  <a:pt x="0" y="38657"/>
                </a:moveTo>
                <a:cubicBezTo>
                  <a:pt x="6658" y="37556"/>
                  <a:pt x="28434" y="38106"/>
                  <a:pt x="39947" y="32049"/>
                </a:cubicBezTo>
                <a:cubicBezTo>
                  <a:pt x="51461" y="25992"/>
                  <a:pt x="49008" y="7321"/>
                  <a:pt x="69081" y="2315"/>
                </a:cubicBezTo>
                <a:cubicBezTo>
                  <a:pt x="89154" y="-2691"/>
                  <a:pt x="145169" y="2064"/>
                  <a:pt x="160387" y="20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4041" name="Google Shape;4041;p86"/>
          <p:cNvSpPr txBox="1"/>
          <p:nvPr/>
        </p:nvSpPr>
        <p:spPr>
          <a:xfrm>
            <a:off x="5481400" y="675800"/>
            <a:ext cx="1081200" cy="300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/>
                <a:ea typeface="Nanum Gothic" panose="020D0604000000000000"/>
                <a:cs typeface="Nanum Gothic" panose="020D0604000000000000"/>
                <a:sym typeface="Nanum Gothic" panose="020D0604000000000000"/>
              </a:rPr>
              <a:t>Large NN</a:t>
            </a:r>
            <a:endParaRPr i="1">
              <a:latin typeface="Nanum Gothic" panose="020D0604000000000000"/>
              <a:ea typeface="Nanum Gothic" panose="020D0604000000000000"/>
              <a:cs typeface="Nanum Gothic" panose="020D0604000000000000"/>
              <a:sym typeface="Nanum Gothic" panose="020D0604000000000000"/>
            </a:endParaRPr>
          </a:p>
        </p:txBody>
      </p:sp>
      <p:sp>
        <p:nvSpPr>
          <p:cNvPr id="4042" name="Google Shape;4042;p86"/>
          <p:cNvSpPr txBox="1"/>
          <p:nvPr/>
        </p:nvSpPr>
        <p:spPr>
          <a:xfrm>
            <a:off x="5481400" y="1383850"/>
            <a:ext cx="1081200" cy="3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/>
                <a:ea typeface="Nanum Gothic" panose="020D0604000000000000"/>
                <a:cs typeface="Nanum Gothic" panose="020D0604000000000000"/>
                <a:sym typeface="Nanum Gothic" panose="020D0604000000000000"/>
              </a:rPr>
              <a:t>Med NN</a:t>
            </a:r>
            <a:endParaRPr i="1">
              <a:latin typeface="Nanum Gothic" panose="020D0604000000000000"/>
              <a:ea typeface="Nanum Gothic" panose="020D0604000000000000"/>
              <a:cs typeface="Nanum Gothic" panose="020D0604000000000000"/>
              <a:sym typeface="Nanum Gothic" panose="020D0604000000000000"/>
            </a:endParaRPr>
          </a:p>
        </p:txBody>
      </p:sp>
      <p:sp>
        <p:nvSpPr>
          <p:cNvPr id="4043" name="Google Shape;4043;p86"/>
          <p:cNvSpPr txBox="1"/>
          <p:nvPr/>
        </p:nvSpPr>
        <p:spPr>
          <a:xfrm>
            <a:off x="5481400" y="1949225"/>
            <a:ext cx="1081200" cy="3003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/>
                <a:ea typeface="Nanum Gothic" panose="020D0604000000000000"/>
                <a:cs typeface="Nanum Gothic" panose="020D0604000000000000"/>
                <a:sym typeface="Nanum Gothic" panose="020D0604000000000000"/>
              </a:rPr>
              <a:t>Small NN</a:t>
            </a:r>
            <a:endParaRPr i="1">
              <a:latin typeface="Nanum Gothic" panose="020D0604000000000000"/>
              <a:ea typeface="Nanum Gothic" panose="020D0604000000000000"/>
              <a:cs typeface="Nanum Gothic" panose="020D0604000000000000"/>
              <a:sym typeface="Nanum Gothic" panose="020D0604000000000000"/>
            </a:endParaRPr>
          </a:p>
        </p:txBody>
      </p:sp>
      <p:sp>
        <p:nvSpPr>
          <p:cNvPr id="4044" name="Google Shape;4044;p86"/>
          <p:cNvSpPr txBox="1"/>
          <p:nvPr/>
        </p:nvSpPr>
        <p:spPr>
          <a:xfrm>
            <a:off x="5481400" y="2571750"/>
            <a:ext cx="1081200" cy="48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/>
                <a:ea typeface="Nanum Gothic" panose="020D0604000000000000"/>
                <a:cs typeface="Nanum Gothic" panose="020D0604000000000000"/>
                <a:sym typeface="Nanum Gothic" panose="020D0604000000000000"/>
              </a:rPr>
              <a:t>SVM,LR etc</a:t>
            </a:r>
            <a:endParaRPr i="1">
              <a:latin typeface="Nanum Gothic" panose="020D0604000000000000"/>
              <a:ea typeface="Nanum Gothic" panose="020D0604000000000000"/>
              <a:cs typeface="Nanum Gothic" panose="020D0604000000000000"/>
              <a:sym typeface="Nanum Gothic" panose="020D0604000000000000"/>
            </a:endParaRPr>
          </a:p>
        </p:txBody>
      </p:sp>
      <p:sp>
        <p:nvSpPr>
          <p:cNvPr id="4045" name="Google Shape;4045;p86"/>
          <p:cNvSpPr txBox="1"/>
          <p:nvPr/>
        </p:nvSpPr>
        <p:spPr>
          <a:xfrm>
            <a:off x="633700" y="1892200"/>
            <a:ext cx="470700" cy="3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η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46" name="Google Shape;4046;p86"/>
          <p:cNvSpPr txBox="1"/>
          <p:nvPr/>
        </p:nvSpPr>
        <p:spPr>
          <a:xfrm>
            <a:off x="3188900" y="3696525"/>
            <a:ext cx="1549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Amount of Data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47" name="Google Shape;4047;p86"/>
          <p:cNvSpPr txBox="1"/>
          <p:nvPr/>
        </p:nvSpPr>
        <p:spPr>
          <a:xfrm>
            <a:off x="2852800" y="42904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Deep learning work?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p87"/>
          <p:cNvSpPr/>
          <p:nvPr/>
        </p:nvSpPr>
        <p:spPr>
          <a:xfrm>
            <a:off x="4485958" y="89999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1</a:t>
            </a:r>
            <a:endParaRPr sz="1200" baseline="-25000"/>
          </a:p>
        </p:txBody>
      </p:sp>
      <p:sp>
        <p:nvSpPr>
          <p:cNvPr id="4053" name="Google Shape;4053;p87"/>
          <p:cNvSpPr/>
          <p:nvPr/>
        </p:nvSpPr>
        <p:spPr>
          <a:xfrm>
            <a:off x="4485958" y="17906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54" name="Google Shape;4054;p87"/>
          <p:cNvSpPr/>
          <p:nvPr/>
        </p:nvSpPr>
        <p:spPr>
          <a:xfrm>
            <a:off x="4485958" y="2681336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55" name="Google Shape;4055;p87"/>
          <p:cNvSpPr txBox="1"/>
          <p:nvPr/>
        </p:nvSpPr>
        <p:spPr>
          <a:xfrm>
            <a:off x="2892936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56" name="Google Shape;4056;p87"/>
          <p:cNvSpPr txBox="1"/>
          <p:nvPr/>
        </p:nvSpPr>
        <p:spPr>
          <a:xfrm>
            <a:off x="4346283" y="313350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57" name="Google Shape;4057;p87"/>
          <p:cNvSpPr txBox="1"/>
          <p:nvPr/>
        </p:nvSpPr>
        <p:spPr>
          <a:xfrm>
            <a:off x="5799631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58" name="Google Shape;4058;p87"/>
          <p:cNvSpPr txBox="1"/>
          <p:nvPr/>
        </p:nvSpPr>
        <p:spPr>
          <a:xfrm>
            <a:off x="2486078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59" name="Google Shape;4059;p87"/>
          <p:cNvSpPr/>
          <p:nvPr/>
        </p:nvSpPr>
        <p:spPr>
          <a:xfrm>
            <a:off x="4485958" y="3572009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60" name="Google Shape;4060;p87"/>
          <p:cNvSpPr/>
          <p:nvPr/>
        </p:nvSpPr>
        <p:spPr>
          <a:xfrm>
            <a:off x="2900281" y="22558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87"/>
          <p:cNvSpPr/>
          <p:nvPr/>
        </p:nvSpPr>
        <p:spPr>
          <a:xfrm>
            <a:off x="2900281" y="252329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87"/>
          <p:cNvSpPr/>
          <p:nvPr/>
        </p:nvSpPr>
        <p:spPr>
          <a:xfrm>
            <a:off x="2900281" y="279078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87"/>
          <p:cNvSpPr/>
          <p:nvPr/>
        </p:nvSpPr>
        <p:spPr>
          <a:xfrm>
            <a:off x="5952022" y="22808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4064" name="Google Shape;4064;p87"/>
          <p:cNvCxnSpPr>
            <a:stCxn id="4060" idx="6"/>
            <a:endCxn id="4052" idx="2"/>
          </p:cNvCxnSpPr>
          <p:nvPr/>
        </p:nvCxnSpPr>
        <p:spPr>
          <a:xfrm rot="10800000" flipH="1">
            <a:off x="2979781" y="1205806"/>
            <a:ext cx="1506300" cy="10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5" name="Google Shape;4065;p87"/>
          <p:cNvCxnSpPr>
            <a:stCxn id="4061" idx="6"/>
            <a:endCxn id="4052" idx="2"/>
          </p:cNvCxnSpPr>
          <p:nvPr/>
        </p:nvCxnSpPr>
        <p:spPr>
          <a:xfrm rot="10800000" flipH="1">
            <a:off x="2979781" y="1205694"/>
            <a:ext cx="1506300" cy="13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6" name="Google Shape;4066;p87"/>
          <p:cNvCxnSpPr>
            <a:stCxn id="4062" idx="6"/>
            <a:endCxn id="4052" idx="2"/>
          </p:cNvCxnSpPr>
          <p:nvPr/>
        </p:nvCxnSpPr>
        <p:spPr>
          <a:xfrm rot="10800000" flipH="1">
            <a:off x="2979781" y="1205881"/>
            <a:ext cx="1506300" cy="161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7" name="Google Shape;4067;p87"/>
          <p:cNvCxnSpPr>
            <a:stCxn id="4060" idx="6"/>
            <a:endCxn id="4053" idx="2"/>
          </p:cNvCxnSpPr>
          <p:nvPr/>
        </p:nvCxnSpPr>
        <p:spPr>
          <a:xfrm rot="10800000" flipH="1">
            <a:off x="2979781" y="2096506"/>
            <a:ext cx="1506300" cy="1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8" name="Google Shape;4068;p87"/>
          <p:cNvCxnSpPr>
            <a:stCxn id="4060" idx="6"/>
            <a:endCxn id="4054" idx="2"/>
          </p:cNvCxnSpPr>
          <p:nvPr/>
        </p:nvCxnSpPr>
        <p:spPr>
          <a:xfrm>
            <a:off x="2979781" y="2290006"/>
            <a:ext cx="150630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9" name="Google Shape;4069;p87"/>
          <p:cNvCxnSpPr>
            <a:stCxn id="4060" idx="5"/>
            <a:endCxn id="4059" idx="2"/>
          </p:cNvCxnSpPr>
          <p:nvPr/>
        </p:nvCxnSpPr>
        <p:spPr>
          <a:xfrm>
            <a:off x="2968138" y="2314189"/>
            <a:ext cx="1517700" cy="1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0" name="Google Shape;4070;p87"/>
          <p:cNvCxnSpPr>
            <a:stCxn id="4061" idx="6"/>
            <a:endCxn id="4053" idx="2"/>
          </p:cNvCxnSpPr>
          <p:nvPr/>
        </p:nvCxnSpPr>
        <p:spPr>
          <a:xfrm rot="10800000" flipH="1">
            <a:off x="2979781" y="2096394"/>
            <a:ext cx="1506300" cy="4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1" name="Google Shape;4071;p87"/>
          <p:cNvCxnSpPr>
            <a:stCxn id="4061" idx="6"/>
            <a:endCxn id="4054" idx="2"/>
          </p:cNvCxnSpPr>
          <p:nvPr/>
        </p:nvCxnSpPr>
        <p:spPr>
          <a:xfrm>
            <a:off x="2979781" y="2557494"/>
            <a:ext cx="1506300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2" name="Google Shape;4072;p87"/>
          <p:cNvCxnSpPr>
            <a:stCxn id="4061" idx="6"/>
            <a:endCxn id="4059" idx="2"/>
          </p:cNvCxnSpPr>
          <p:nvPr/>
        </p:nvCxnSpPr>
        <p:spPr>
          <a:xfrm>
            <a:off x="2979781" y="2557494"/>
            <a:ext cx="1506300" cy="13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3" name="Google Shape;4073;p87"/>
          <p:cNvCxnSpPr>
            <a:stCxn id="4062" idx="6"/>
            <a:endCxn id="4053" idx="2"/>
          </p:cNvCxnSpPr>
          <p:nvPr/>
        </p:nvCxnSpPr>
        <p:spPr>
          <a:xfrm rot="10800000" flipH="1">
            <a:off x="2979781" y="2096581"/>
            <a:ext cx="1506300" cy="7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4" name="Google Shape;4074;p87"/>
          <p:cNvCxnSpPr>
            <a:stCxn id="4062" idx="6"/>
            <a:endCxn id="4054" idx="2"/>
          </p:cNvCxnSpPr>
          <p:nvPr/>
        </p:nvCxnSpPr>
        <p:spPr>
          <a:xfrm>
            <a:off x="2979781" y="2824981"/>
            <a:ext cx="1506300" cy="1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5" name="Google Shape;4075;p87"/>
          <p:cNvCxnSpPr>
            <a:stCxn id="4062" idx="6"/>
            <a:endCxn id="4059" idx="2"/>
          </p:cNvCxnSpPr>
          <p:nvPr/>
        </p:nvCxnSpPr>
        <p:spPr>
          <a:xfrm>
            <a:off x="2979781" y="2824981"/>
            <a:ext cx="1506300" cy="10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6" name="Google Shape;4076;p87"/>
          <p:cNvCxnSpPr>
            <a:stCxn id="4063" idx="6"/>
            <a:endCxn id="4077" idx="1"/>
          </p:cNvCxnSpPr>
          <p:nvPr/>
        </p:nvCxnSpPr>
        <p:spPr>
          <a:xfrm rot="10800000" flipH="1">
            <a:off x="6490822" y="2557551"/>
            <a:ext cx="6837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8" name="Google Shape;4078;p87"/>
          <p:cNvSpPr txBox="1"/>
          <p:nvPr/>
        </p:nvSpPr>
        <p:spPr>
          <a:xfrm>
            <a:off x="4217647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79" name="Google Shape;4079;p87"/>
          <p:cNvSpPr txBox="1"/>
          <p:nvPr/>
        </p:nvSpPr>
        <p:spPr>
          <a:xfrm>
            <a:off x="6076972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80" name="Google Shape;4080;p87"/>
          <p:cNvSpPr/>
          <p:nvPr/>
        </p:nvSpPr>
        <p:spPr>
          <a:xfrm>
            <a:off x="2795108" y="1609101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87"/>
          <p:cNvSpPr txBox="1"/>
          <p:nvPr/>
        </p:nvSpPr>
        <p:spPr>
          <a:xfrm>
            <a:off x="2280100" y="237155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082" name="Google Shape;4082;p87"/>
          <p:cNvCxnSpPr>
            <a:stCxn id="4059" idx="6"/>
            <a:endCxn id="4063" idx="2"/>
          </p:cNvCxnSpPr>
          <p:nvPr/>
        </p:nvCxnSpPr>
        <p:spPr>
          <a:xfrm rot="10800000" flipH="1">
            <a:off x="5079058" y="2559659"/>
            <a:ext cx="873000" cy="13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3" name="Google Shape;4083;p87"/>
          <p:cNvCxnSpPr>
            <a:stCxn id="4054" idx="6"/>
            <a:endCxn id="4063" idx="2"/>
          </p:cNvCxnSpPr>
          <p:nvPr/>
        </p:nvCxnSpPr>
        <p:spPr>
          <a:xfrm rot="10800000" flipH="1">
            <a:off x="5079058" y="2559686"/>
            <a:ext cx="873000" cy="42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4" name="Google Shape;4084;p87"/>
          <p:cNvCxnSpPr>
            <a:stCxn id="4053" idx="6"/>
            <a:endCxn id="4063" idx="2"/>
          </p:cNvCxnSpPr>
          <p:nvPr/>
        </p:nvCxnSpPr>
        <p:spPr>
          <a:xfrm>
            <a:off x="5079058" y="2096513"/>
            <a:ext cx="8730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5" name="Google Shape;4085;p87"/>
          <p:cNvCxnSpPr>
            <a:stCxn id="4052" idx="6"/>
            <a:endCxn id="4063" idx="2"/>
          </p:cNvCxnSpPr>
          <p:nvPr/>
        </p:nvCxnSpPr>
        <p:spPr>
          <a:xfrm>
            <a:off x="5079058" y="1205841"/>
            <a:ext cx="873000" cy="13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7" name="Google Shape;4077;p87"/>
          <p:cNvSpPr txBox="1"/>
          <p:nvPr/>
        </p:nvSpPr>
        <p:spPr>
          <a:xfrm>
            <a:off x="7174525" y="236940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86" name="Google Shape;4086;p87"/>
          <p:cNvSpPr txBox="1"/>
          <p:nvPr/>
        </p:nvSpPr>
        <p:spPr>
          <a:xfrm rot="-5400000">
            <a:off x="180150" y="21627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hidden layer neural network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C80DBD-3574-4CA5-8D63-631AAC9E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46" y="930951"/>
            <a:ext cx="8429508" cy="32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721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p88"/>
          <p:cNvSpPr/>
          <p:nvPr/>
        </p:nvSpPr>
        <p:spPr>
          <a:xfrm>
            <a:off x="3876358" y="4190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92" name="Google Shape;4092;p88"/>
          <p:cNvSpPr/>
          <p:nvPr/>
        </p:nvSpPr>
        <p:spPr>
          <a:xfrm>
            <a:off x="3876358" y="137401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93" name="Google Shape;4093;p88"/>
          <p:cNvSpPr txBox="1"/>
          <p:nvPr/>
        </p:nvSpPr>
        <p:spPr>
          <a:xfrm>
            <a:off x="2280176" y="536825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94" name="Google Shape;4094;p88"/>
          <p:cNvSpPr/>
          <p:nvPr/>
        </p:nvSpPr>
        <p:spPr>
          <a:xfrm>
            <a:off x="5206047" y="9213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4095" name="Google Shape;4095;p88"/>
          <p:cNvCxnSpPr>
            <a:stCxn id="4094" idx="6"/>
            <a:endCxn id="4096" idx="1"/>
          </p:cNvCxnSpPr>
          <p:nvPr/>
        </p:nvCxnSpPr>
        <p:spPr>
          <a:xfrm>
            <a:off x="5744847" y="12001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97" name="Google Shape;4097;p88"/>
          <p:cNvCxnSpPr>
            <a:stCxn id="4092" idx="6"/>
            <a:endCxn id="4094" idx="2"/>
          </p:cNvCxnSpPr>
          <p:nvPr/>
        </p:nvCxnSpPr>
        <p:spPr>
          <a:xfrm rot="10800000" flipH="1">
            <a:off x="4469458" y="1200161"/>
            <a:ext cx="736500" cy="4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98" name="Google Shape;4098;p88"/>
          <p:cNvCxnSpPr>
            <a:stCxn id="4091" idx="6"/>
            <a:endCxn id="4094" idx="2"/>
          </p:cNvCxnSpPr>
          <p:nvPr/>
        </p:nvCxnSpPr>
        <p:spPr>
          <a:xfrm>
            <a:off x="4469458" y="724913"/>
            <a:ext cx="736500" cy="4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99" name="Google Shape;4099;p88"/>
          <p:cNvSpPr txBox="1"/>
          <p:nvPr/>
        </p:nvSpPr>
        <p:spPr>
          <a:xfrm>
            <a:off x="2280176" y="1491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100" name="Google Shape;4100;p88"/>
          <p:cNvCxnSpPr>
            <a:stCxn id="4093" idx="3"/>
            <a:endCxn id="4091" idx="2"/>
          </p:cNvCxnSpPr>
          <p:nvPr/>
        </p:nvCxnSpPr>
        <p:spPr>
          <a:xfrm>
            <a:off x="2818976" y="724925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01" name="Google Shape;4101;p88"/>
          <p:cNvCxnSpPr>
            <a:stCxn id="4099" idx="3"/>
            <a:endCxn id="4092" idx="2"/>
          </p:cNvCxnSpPr>
          <p:nvPr/>
        </p:nvCxnSpPr>
        <p:spPr>
          <a:xfrm>
            <a:off x="2818976" y="1679850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02" name="Google Shape;4102;p88"/>
          <p:cNvCxnSpPr>
            <a:stCxn id="4093" idx="3"/>
            <a:endCxn id="4092" idx="2"/>
          </p:cNvCxnSpPr>
          <p:nvPr/>
        </p:nvCxnSpPr>
        <p:spPr>
          <a:xfrm>
            <a:off x="2818976" y="724925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03" name="Google Shape;4103;p88"/>
          <p:cNvCxnSpPr>
            <a:stCxn id="4099" idx="3"/>
            <a:endCxn id="4091" idx="2"/>
          </p:cNvCxnSpPr>
          <p:nvPr/>
        </p:nvCxnSpPr>
        <p:spPr>
          <a:xfrm rot="10800000" flipH="1">
            <a:off x="2818976" y="724950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104" name="Google Shape;4104;p88"/>
          <p:cNvGrpSpPr/>
          <p:nvPr/>
        </p:nvGrpSpPr>
        <p:grpSpPr>
          <a:xfrm>
            <a:off x="1283000" y="2571753"/>
            <a:ext cx="6225127" cy="1733100"/>
            <a:chOff x="1283000" y="2571753"/>
            <a:chExt cx="6225127" cy="1733100"/>
          </a:xfrm>
        </p:grpSpPr>
        <p:sp>
          <p:nvSpPr>
            <p:cNvPr id="4105" name="Google Shape;4105;p88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4120" name="Google Shape;4120;p88"/>
            <p:cNvCxnSpPr>
              <a:stCxn id="4105" idx="6"/>
              <a:endCxn id="4108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1" name="Google Shape;4121;p88"/>
            <p:cNvCxnSpPr>
              <a:stCxn id="4105" idx="6"/>
              <a:endCxn id="4109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2" name="Google Shape;4122;p88"/>
            <p:cNvCxnSpPr>
              <a:endCxn id="4110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3" name="Google Shape;4123;p88"/>
            <p:cNvCxnSpPr>
              <a:stCxn id="4106" idx="6"/>
              <a:endCxn id="4108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4" name="Google Shape;4124;p88"/>
            <p:cNvCxnSpPr>
              <a:stCxn id="4106" idx="6"/>
              <a:endCxn id="4109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5" name="Google Shape;4125;p88"/>
            <p:cNvCxnSpPr>
              <a:stCxn id="4106" idx="6"/>
              <a:endCxn id="4110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6" name="Google Shape;4126;p88"/>
            <p:cNvCxnSpPr>
              <a:stCxn id="4107" idx="6"/>
              <a:endCxn id="4108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7" name="Google Shape;4127;p88"/>
            <p:cNvCxnSpPr>
              <a:stCxn id="4107" idx="6"/>
              <a:endCxn id="4109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8" name="Google Shape;4128;p88"/>
            <p:cNvCxnSpPr>
              <a:stCxn id="4107" idx="6"/>
              <a:endCxn id="4110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9" name="Google Shape;4129;p88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0" name="Google Shape;4130;p88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1" name="Google Shape;4131;p88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2" name="Google Shape;4132;p88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3" name="Google Shape;4133;p88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4" name="Google Shape;4134;p88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5" name="Google Shape;4135;p88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6" name="Google Shape;4136;p88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7" name="Google Shape;4137;p88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8" name="Google Shape;4138;p88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9" name="Google Shape;4139;p88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0" name="Google Shape;4140;p88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1" name="Google Shape;4141;p88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2" name="Google Shape;4142;p88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3" name="Google Shape;4143;p88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4" name="Google Shape;4144;p88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5" name="Google Shape;4145;p88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6" name="Google Shape;4146;p88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7" name="Google Shape;4147;p88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8" name="Google Shape;4148;p88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9" name="Google Shape;4149;p88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50" name="Google Shape;4150;p88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51" name="Google Shape;4151;p88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52" name="Google Shape;4152;p88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53" name="Google Shape;4153;p88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54" name="Google Shape;4154;p88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55" name="Google Shape;4155;p88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56" name="Google Shape;4156;p88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57" name="Google Shape;4157;p88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58" name="Google Shape;4158;p88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59" name="Google Shape;4159;p88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60" name="Google Shape;4160;p88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61" name="Google Shape;4161;p88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62" name="Google Shape;4162;p88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63" name="Google Shape;4163;p88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64" name="Google Shape;4164;p88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65" name="Google Shape;4165;p88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4166" name="Google Shape;4166;p88"/>
            <p:cNvCxnSpPr>
              <a:stCxn id="4117" idx="6"/>
              <a:endCxn id="4165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67" name="Google Shape;4167;p88"/>
            <p:cNvCxnSpPr>
              <a:stCxn id="4118" idx="6"/>
              <a:endCxn id="4165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68" name="Google Shape;4168;p88"/>
            <p:cNvCxnSpPr>
              <a:stCxn id="4119" idx="6"/>
              <a:endCxn id="4165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69" name="Google Shape;4169;p88"/>
            <p:cNvCxnSpPr>
              <a:stCxn id="4165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70" name="Google Shape;4170;p88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171" name="Google Shape;4171;p88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[3]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172" name="Google Shape;4172;p88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4173" name="Google Shape;4173;p88"/>
          <p:cNvSpPr txBox="1"/>
          <p:nvPr/>
        </p:nvSpPr>
        <p:spPr>
          <a:xfrm>
            <a:off x="2818975" y="445705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templates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8" name="Google Shape;4178;p89"/>
          <p:cNvGrpSpPr/>
          <p:nvPr/>
        </p:nvGrpSpPr>
        <p:grpSpPr>
          <a:xfrm>
            <a:off x="1949500" y="786025"/>
            <a:ext cx="5590500" cy="378900"/>
            <a:chOff x="954475" y="734775"/>
            <a:chExt cx="5590500" cy="378900"/>
          </a:xfrm>
        </p:grpSpPr>
        <p:sp>
          <p:nvSpPr>
            <p:cNvPr id="4179" name="Google Shape;4179;p89"/>
            <p:cNvSpPr/>
            <p:nvPr/>
          </p:nvSpPr>
          <p:spPr>
            <a:xfrm>
              <a:off x="954475" y="734775"/>
              <a:ext cx="3522300" cy="378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Train</a:t>
              </a:r>
              <a:endParaRPr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180" name="Google Shape;4180;p89"/>
            <p:cNvSpPr/>
            <p:nvPr/>
          </p:nvSpPr>
          <p:spPr>
            <a:xfrm>
              <a:off x="4476775" y="734775"/>
              <a:ext cx="1287900" cy="378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Valid</a:t>
              </a:r>
              <a:endParaRPr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181" name="Google Shape;4181;p89"/>
            <p:cNvSpPr/>
            <p:nvPr/>
          </p:nvSpPr>
          <p:spPr>
            <a:xfrm>
              <a:off x="5764675" y="734775"/>
              <a:ext cx="780300" cy="3789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Test</a:t>
              </a:r>
            </a:p>
          </p:txBody>
        </p:sp>
      </p:grpSp>
      <p:grpSp>
        <p:nvGrpSpPr>
          <p:cNvPr id="4182" name="Google Shape;4182;p89"/>
          <p:cNvGrpSpPr/>
          <p:nvPr/>
        </p:nvGrpSpPr>
        <p:grpSpPr>
          <a:xfrm>
            <a:off x="27550" y="2048825"/>
            <a:ext cx="2929595" cy="2543725"/>
            <a:chOff x="27550" y="1439225"/>
            <a:chExt cx="2929595" cy="2543725"/>
          </a:xfrm>
        </p:grpSpPr>
        <p:cxnSp>
          <p:nvCxnSpPr>
            <p:cNvPr id="4183" name="Google Shape;4183;p89"/>
            <p:cNvCxnSpPr/>
            <p:nvPr/>
          </p:nvCxnSpPr>
          <p:spPr>
            <a:xfrm rot="10800000">
              <a:off x="2139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184" name="Google Shape;4184;p89"/>
            <p:cNvSpPr/>
            <p:nvPr/>
          </p:nvSpPr>
          <p:spPr>
            <a:xfrm>
              <a:off x="7445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9"/>
            <p:cNvSpPr/>
            <p:nvPr/>
          </p:nvSpPr>
          <p:spPr>
            <a:xfrm>
              <a:off x="9583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9"/>
            <p:cNvSpPr/>
            <p:nvPr/>
          </p:nvSpPr>
          <p:spPr>
            <a:xfrm>
              <a:off x="10959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9"/>
            <p:cNvSpPr/>
            <p:nvPr/>
          </p:nvSpPr>
          <p:spPr>
            <a:xfrm>
              <a:off x="9893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9"/>
            <p:cNvSpPr/>
            <p:nvPr/>
          </p:nvSpPr>
          <p:spPr>
            <a:xfrm>
              <a:off x="9738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9"/>
            <p:cNvSpPr/>
            <p:nvPr/>
          </p:nvSpPr>
          <p:spPr>
            <a:xfrm>
              <a:off x="6253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9"/>
            <p:cNvSpPr/>
            <p:nvPr/>
          </p:nvSpPr>
          <p:spPr>
            <a:xfrm>
              <a:off x="7170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9"/>
            <p:cNvSpPr/>
            <p:nvPr/>
          </p:nvSpPr>
          <p:spPr>
            <a:xfrm>
              <a:off x="4877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9"/>
            <p:cNvSpPr txBox="1"/>
            <p:nvPr/>
          </p:nvSpPr>
          <p:spPr>
            <a:xfrm>
              <a:off x="23516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193" name="Google Shape;4193;p89"/>
            <p:cNvSpPr txBox="1"/>
            <p:nvPr/>
          </p:nvSpPr>
          <p:spPr>
            <a:xfrm rot="-5400000">
              <a:off x="-81800" y="16398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4194" name="Google Shape;4194;p89"/>
            <p:cNvCxnSpPr/>
            <p:nvPr/>
          </p:nvCxnSpPr>
          <p:spPr>
            <a:xfrm rot="10800000">
              <a:off x="367075" y="1888775"/>
              <a:ext cx="2027100" cy="17250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95" name="Google Shape;4195;p89"/>
            <p:cNvCxnSpPr/>
            <p:nvPr/>
          </p:nvCxnSpPr>
          <p:spPr>
            <a:xfrm rot="10800000" flipH="1">
              <a:off x="2980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96" name="Google Shape;4196;p89"/>
            <p:cNvSpPr/>
            <p:nvPr/>
          </p:nvSpPr>
          <p:spPr>
            <a:xfrm>
              <a:off x="11417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9"/>
            <p:cNvSpPr/>
            <p:nvPr/>
          </p:nvSpPr>
          <p:spPr>
            <a:xfrm>
              <a:off x="12785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9"/>
            <p:cNvSpPr/>
            <p:nvPr/>
          </p:nvSpPr>
          <p:spPr>
            <a:xfrm>
              <a:off x="7163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9"/>
            <p:cNvSpPr/>
            <p:nvPr/>
          </p:nvSpPr>
          <p:spPr>
            <a:xfrm>
              <a:off x="9301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9"/>
            <p:cNvSpPr/>
            <p:nvPr/>
          </p:nvSpPr>
          <p:spPr>
            <a:xfrm>
              <a:off x="10218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9"/>
            <p:cNvSpPr/>
            <p:nvPr/>
          </p:nvSpPr>
          <p:spPr>
            <a:xfrm>
              <a:off x="10211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9"/>
            <p:cNvSpPr/>
            <p:nvPr/>
          </p:nvSpPr>
          <p:spPr>
            <a:xfrm>
              <a:off x="1311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9"/>
            <p:cNvSpPr/>
            <p:nvPr/>
          </p:nvSpPr>
          <p:spPr>
            <a:xfrm>
              <a:off x="1402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9"/>
            <p:cNvSpPr/>
            <p:nvPr/>
          </p:nvSpPr>
          <p:spPr>
            <a:xfrm>
              <a:off x="1402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9"/>
            <p:cNvSpPr/>
            <p:nvPr/>
          </p:nvSpPr>
          <p:spPr>
            <a:xfrm>
              <a:off x="12349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9"/>
            <p:cNvSpPr/>
            <p:nvPr/>
          </p:nvSpPr>
          <p:spPr>
            <a:xfrm>
              <a:off x="13259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9"/>
            <p:cNvSpPr/>
            <p:nvPr/>
          </p:nvSpPr>
          <p:spPr>
            <a:xfrm>
              <a:off x="1006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9"/>
            <p:cNvSpPr/>
            <p:nvPr/>
          </p:nvSpPr>
          <p:spPr>
            <a:xfrm>
              <a:off x="777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9"/>
            <p:cNvSpPr/>
            <p:nvPr/>
          </p:nvSpPr>
          <p:spPr>
            <a:xfrm>
              <a:off x="869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9"/>
            <p:cNvSpPr/>
            <p:nvPr/>
          </p:nvSpPr>
          <p:spPr>
            <a:xfrm>
              <a:off x="6690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9"/>
            <p:cNvSpPr/>
            <p:nvPr/>
          </p:nvSpPr>
          <p:spPr>
            <a:xfrm>
              <a:off x="7015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9"/>
            <p:cNvSpPr/>
            <p:nvPr/>
          </p:nvSpPr>
          <p:spPr>
            <a:xfrm>
              <a:off x="7925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9"/>
            <p:cNvSpPr/>
            <p:nvPr/>
          </p:nvSpPr>
          <p:spPr>
            <a:xfrm>
              <a:off x="8694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9"/>
            <p:cNvSpPr/>
            <p:nvPr/>
          </p:nvSpPr>
          <p:spPr>
            <a:xfrm>
              <a:off x="20124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9"/>
            <p:cNvSpPr/>
            <p:nvPr/>
          </p:nvSpPr>
          <p:spPr>
            <a:xfrm>
              <a:off x="1783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9"/>
            <p:cNvSpPr/>
            <p:nvPr/>
          </p:nvSpPr>
          <p:spPr>
            <a:xfrm>
              <a:off x="16159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9"/>
            <p:cNvSpPr/>
            <p:nvPr/>
          </p:nvSpPr>
          <p:spPr>
            <a:xfrm>
              <a:off x="17838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9"/>
            <p:cNvSpPr/>
            <p:nvPr/>
          </p:nvSpPr>
          <p:spPr>
            <a:xfrm>
              <a:off x="15397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9"/>
            <p:cNvSpPr/>
            <p:nvPr/>
          </p:nvSpPr>
          <p:spPr>
            <a:xfrm>
              <a:off x="17076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9"/>
            <p:cNvSpPr/>
            <p:nvPr/>
          </p:nvSpPr>
          <p:spPr>
            <a:xfrm>
              <a:off x="16159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9"/>
            <p:cNvSpPr/>
            <p:nvPr/>
          </p:nvSpPr>
          <p:spPr>
            <a:xfrm>
              <a:off x="17076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9"/>
            <p:cNvSpPr/>
            <p:nvPr/>
          </p:nvSpPr>
          <p:spPr>
            <a:xfrm>
              <a:off x="12941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9"/>
            <p:cNvSpPr/>
            <p:nvPr/>
          </p:nvSpPr>
          <p:spPr>
            <a:xfrm>
              <a:off x="15071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9"/>
            <p:cNvSpPr/>
            <p:nvPr/>
          </p:nvSpPr>
          <p:spPr>
            <a:xfrm>
              <a:off x="15072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9"/>
            <p:cNvSpPr/>
            <p:nvPr/>
          </p:nvSpPr>
          <p:spPr>
            <a:xfrm>
              <a:off x="14783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9"/>
            <p:cNvSpPr/>
            <p:nvPr/>
          </p:nvSpPr>
          <p:spPr>
            <a:xfrm>
              <a:off x="14028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9"/>
            <p:cNvSpPr/>
            <p:nvPr/>
          </p:nvSpPr>
          <p:spPr>
            <a:xfrm>
              <a:off x="10825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9"/>
            <p:cNvSpPr/>
            <p:nvPr/>
          </p:nvSpPr>
          <p:spPr>
            <a:xfrm>
              <a:off x="11742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9"/>
            <p:cNvSpPr/>
            <p:nvPr/>
          </p:nvSpPr>
          <p:spPr>
            <a:xfrm>
              <a:off x="1692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9"/>
            <p:cNvSpPr/>
            <p:nvPr/>
          </p:nvSpPr>
          <p:spPr>
            <a:xfrm>
              <a:off x="1463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9"/>
            <p:cNvSpPr/>
            <p:nvPr/>
          </p:nvSpPr>
          <p:spPr>
            <a:xfrm>
              <a:off x="11587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9"/>
            <p:cNvSpPr/>
            <p:nvPr/>
          </p:nvSpPr>
          <p:spPr>
            <a:xfrm>
              <a:off x="13266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9"/>
            <p:cNvSpPr/>
            <p:nvPr/>
          </p:nvSpPr>
          <p:spPr>
            <a:xfrm>
              <a:off x="11587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9"/>
            <p:cNvSpPr/>
            <p:nvPr/>
          </p:nvSpPr>
          <p:spPr>
            <a:xfrm>
              <a:off x="19207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9"/>
            <p:cNvSpPr/>
            <p:nvPr/>
          </p:nvSpPr>
          <p:spPr>
            <a:xfrm>
              <a:off x="1539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9"/>
            <p:cNvSpPr/>
            <p:nvPr/>
          </p:nvSpPr>
          <p:spPr>
            <a:xfrm>
              <a:off x="1631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9"/>
            <p:cNvSpPr/>
            <p:nvPr/>
          </p:nvSpPr>
          <p:spPr>
            <a:xfrm>
              <a:off x="8207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9"/>
            <p:cNvSpPr/>
            <p:nvPr/>
          </p:nvSpPr>
          <p:spPr>
            <a:xfrm>
              <a:off x="6253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9"/>
            <p:cNvSpPr/>
            <p:nvPr/>
          </p:nvSpPr>
          <p:spPr>
            <a:xfrm>
              <a:off x="8694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9"/>
            <p:cNvSpPr/>
            <p:nvPr/>
          </p:nvSpPr>
          <p:spPr>
            <a:xfrm>
              <a:off x="8687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9"/>
            <p:cNvSpPr/>
            <p:nvPr/>
          </p:nvSpPr>
          <p:spPr>
            <a:xfrm>
              <a:off x="11742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2" name="Google Shape;4242;p89"/>
          <p:cNvGrpSpPr/>
          <p:nvPr/>
        </p:nvGrpSpPr>
        <p:grpSpPr>
          <a:xfrm>
            <a:off x="3075550" y="2048825"/>
            <a:ext cx="2929595" cy="2543725"/>
            <a:chOff x="2846950" y="1439225"/>
            <a:chExt cx="2929595" cy="2543725"/>
          </a:xfrm>
        </p:grpSpPr>
        <p:cxnSp>
          <p:nvCxnSpPr>
            <p:cNvPr id="4243" name="Google Shape;4243;p89"/>
            <p:cNvCxnSpPr/>
            <p:nvPr/>
          </p:nvCxnSpPr>
          <p:spPr>
            <a:xfrm rot="10800000">
              <a:off x="30333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244" name="Google Shape;4244;p89"/>
            <p:cNvSpPr/>
            <p:nvPr/>
          </p:nvSpPr>
          <p:spPr>
            <a:xfrm>
              <a:off x="35639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9"/>
            <p:cNvSpPr/>
            <p:nvPr/>
          </p:nvSpPr>
          <p:spPr>
            <a:xfrm>
              <a:off x="37777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9"/>
            <p:cNvSpPr/>
            <p:nvPr/>
          </p:nvSpPr>
          <p:spPr>
            <a:xfrm>
              <a:off x="39153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9"/>
            <p:cNvSpPr/>
            <p:nvPr/>
          </p:nvSpPr>
          <p:spPr>
            <a:xfrm>
              <a:off x="38087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9"/>
            <p:cNvSpPr/>
            <p:nvPr/>
          </p:nvSpPr>
          <p:spPr>
            <a:xfrm>
              <a:off x="37932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9"/>
            <p:cNvSpPr/>
            <p:nvPr/>
          </p:nvSpPr>
          <p:spPr>
            <a:xfrm>
              <a:off x="34447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9"/>
            <p:cNvSpPr/>
            <p:nvPr/>
          </p:nvSpPr>
          <p:spPr>
            <a:xfrm>
              <a:off x="35364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9"/>
            <p:cNvSpPr/>
            <p:nvPr/>
          </p:nvSpPr>
          <p:spPr>
            <a:xfrm>
              <a:off x="33071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9"/>
            <p:cNvSpPr txBox="1"/>
            <p:nvPr/>
          </p:nvSpPr>
          <p:spPr>
            <a:xfrm>
              <a:off x="51710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253" name="Google Shape;4253;p89"/>
            <p:cNvSpPr txBox="1"/>
            <p:nvPr/>
          </p:nvSpPr>
          <p:spPr>
            <a:xfrm rot="-5400000">
              <a:off x="27376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4254" name="Google Shape;4254;p89"/>
            <p:cNvCxnSpPr/>
            <p:nvPr/>
          </p:nvCxnSpPr>
          <p:spPr>
            <a:xfrm rot="10800000" flipH="1">
              <a:off x="31174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255" name="Google Shape;4255;p89"/>
            <p:cNvSpPr/>
            <p:nvPr/>
          </p:nvSpPr>
          <p:spPr>
            <a:xfrm>
              <a:off x="39611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9"/>
            <p:cNvSpPr/>
            <p:nvPr/>
          </p:nvSpPr>
          <p:spPr>
            <a:xfrm>
              <a:off x="40979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9"/>
            <p:cNvSpPr/>
            <p:nvPr/>
          </p:nvSpPr>
          <p:spPr>
            <a:xfrm>
              <a:off x="35357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9"/>
            <p:cNvSpPr/>
            <p:nvPr/>
          </p:nvSpPr>
          <p:spPr>
            <a:xfrm>
              <a:off x="37495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9"/>
            <p:cNvSpPr/>
            <p:nvPr/>
          </p:nvSpPr>
          <p:spPr>
            <a:xfrm>
              <a:off x="38412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9"/>
            <p:cNvSpPr/>
            <p:nvPr/>
          </p:nvSpPr>
          <p:spPr>
            <a:xfrm>
              <a:off x="38405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9"/>
            <p:cNvSpPr/>
            <p:nvPr/>
          </p:nvSpPr>
          <p:spPr>
            <a:xfrm>
              <a:off x="41305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9"/>
            <p:cNvSpPr/>
            <p:nvPr/>
          </p:nvSpPr>
          <p:spPr>
            <a:xfrm>
              <a:off x="42222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9"/>
            <p:cNvSpPr/>
            <p:nvPr/>
          </p:nvSpPr>
          <p:spPr>
            <a:xfrm>
              <a:off x="42215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9"/>
            <p:cNvSpPr/>
            <p:nvPr/>
          </p:nvSpPr>
          <p:spPr>
            <a:xfrm>
              <a:off x="4054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9"/>
            <p:cNvSpPr/>
            <p:nvPr/>
          </p:nvSpPr>
          <p:spPr>
            <a:xfrm>
              <a:off x="41453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9"/>
            <p:cNvSpPr/>
            <p:nvPr/>
          </p:nvSpPr>
          <p:spPr>
            <a:xfrm>
              <a:off x="3825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9"/>
            <p:cNvSpPr/>
            <p:nvPr/>
          </p:nvSpPr>
          <p:spPr>
            <a:xfrm>
              <a:off x="3597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9"/>
            <p:cNvSpPr/>
            <p:nvPr/>
          </p:nvSpPr>
          <p:spPr>
            <a:xfrm>
              <a:off x="3688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9"/>
            <p:cNvSpPr/>
            <p:nvPr/>
          </p:nvSpPr>
          <p:spPr>
            <a:xfrm>
              <a:off x="34884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9"/>
            <p:cNvSpPr/>
            <p:nvPr/>
          </p:nvSpPr>
          <p:spPr>
            <a:xfrm>
              <a:off x="35209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9"/>
            <p:cNvSpPr/>
            <p:nvPr/>
          </p:nvSpPr>
          <p:spPr>
            <a:xfrm>
              <a:off x="36119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9"/>
            <p:cNvSpPr/>
            <p:nvPr/>
          </p:nvSpPr>
          <p:spPr>
            <a:xfrm>
              <a:off x="36888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9"/>
            <p:cNvSpPr/>
            <p:nvPr/>
          </p:nvSpPr>
          <p:spPr>
            <a:xfrm>
              <a:off x="4831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9"/>
            <p:cNvSpPr/>
            <p:nvPr/>
          </p:nvSpPr>
          <p:spPr>
            <a:xfrm>
              <a:off x="4603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9"/>
            <p:cNvSpPr/>
            <p:nvPr/>
          </p:nvSpPr>
          <p:spPr>
            <a:xfrm>
              <a:off x="44353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9"/>
            <p:cNvSpPr/>
            <p:nvPr/>
          </p:nvSpPr>
          <p:spPr>
            <a:xfrm>
              <a:off x="46032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9"/>
            <p:cNvSpPr/>
            <p:nvPr/>
          </p:nvSpPr>
          <p:spPr>
            <a:xfrm>
              <a:off x="43591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9"/>
            <p:cNvSpPr/>
            <p:nvPr/>
          </p:nvSpPr>
          <p:spPr>
            <a:xfrm>
              <a:off x="45270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9"/>
            <p:cNvSpPr/>
            <p:nvPr/>
          </p:nvSpPr>
          <p:spPr>
            <a:xfrm>
              <a:off x="44353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9"/>
            <p:cNvSpPr/>
            <p:nvPr/>
          </p:nvSpPr>
          <p:spPr>
            <a:xfrm>
              <a:off x="45270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9"/>
            <p:cNvSpPr/>
            <p:nvPr/>
          </p:nvSpPr>
          <p:spPr>
            <a:xfrm>
              <a:off x="41135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9"/>
            <p:cNvSpPr/>
            <p:nvPr/>
          </p:nvSpPr>
          <p:spPr>
            <a:xfrm>
              <a:off x="43265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9"/>
            <p:cNvSpPr/>
            <p:nvPr/>
          </p:nvSpPr>
          <p:spPr>
            <a:xfrm>
              <a:off x="43266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9"/>
            <p:cNvSpPr/>
            <p:nvPr/>
          </p:nvSpPr>
          <p:spPr>
            <a:xfrm>
              <a:off x="42977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9"/>
            <p:cNvSpPr/>
            <p:nvPr/>
          </p:nvSpPr>
          <p:spPr>
            <a:xfrm>
              <a:off x="42222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9"/>
            <p:cNvSpPr/>
            <p:nvPr/>
          </p:nvSpPr>
          <p:spPr>
            <a:xfrm>
              <a:off x="39019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9"/>
            <p:cNvSpPr/>
            <p:nvPr/>
          </p:nvSpPr>
          <p:spPr>
            <a:xfrm>
              <a:off x="39936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9"/>
            <p:cNvSpPr/>
            <p:nvPr/>
          </p:nvSpPr>
          <p:spPr>
            <a:xfrm>
              <a:off x="4511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9"/>
            <p:cNvSpPr/>
            <p:nvPr/>
          </p:nvSpPr>
          <p:spPr>
            <a:xfrm>
              <a:off x="4282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9"/>
            <p:cNvSpPr/>
            <p:nvPr/>
          </p:nvSpPr>
          <p:spPr>
            <a:xfrm>
              <a:off x="39781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9"/>
            <p:cNvSpPr/>
            <p:nvPr/>
          </p:nvSpPr>
          <p:spPr>
            <a:xfrm>
              <a:off x="39781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9"/>
            <p:cNvSpPr/>
            <p:nvPr/>
          </p:nvSpPr>
          <p:spPr>
            <a:xfrm>
              <a:off x="4740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9"/>
            <p:cNvSpPr/>
            <p:nvPr/>
          </p:nvSpPr>
          <p:spPr>
            <a:xfrm>
              <a:off x="4359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9"/>
            <p:cNvSpPr/>
            <p:nvPr/>
          </p:nvSpPr>
          <p:spPr>
            <a:xfrm>
              <a:off x="4450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9"/>
            <p:cNvSpPr/>
            <p:nvPr/>
          </p:nvSpPr>
          <p:spPr>
            <a:xfrm>
              <a:off x="36401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9"/>
            <p:cNvSpPr/>
            <p:nvPr/>
          </p:nvSpPr>
          <p:spPr>
            <a:xfrm>
              <a:off x="34447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9"/>
            <p:cNvSpPr/>
            <p:nvPr/>
          </p:nvSpPr>
          <p:spPr>
            <a:xfrm>
              <a:off x="36888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9"/>
            <p:cNvSpPr/>
            <p:nvPr/>
          </p:nvSpPr>
          <p:spPr>
            <a:xfrm>
              <a:off x="36881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99" name="Google Shape;4299;p89"/>
            <p:cNvCxnSpPr/>
            <p:nvPr/>
          </p:nvCxnSpPr>
          <p:spPr>
            <a:xfrm>
              <a:off x="3181550" y="2143750"/>
              <a:ext cx="1908900" cy="1227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4300" name="Google Shape;4300;p89"/>
            <p:cNvSpPr/>
            <p:nvPr/>
          </p:nvSpPr>
          <p:spPr>
            <a:xfrm>
              <a:off x="39936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1" name="Google Shape;4301;p89"/>
          <p:cNvGrpSpPr/>
          <p:nvPr/>
        </p:nvGrpSpPr>
        <p:grpSpPr>
          <a:xfrm>
            <a:off x="6123550" y="2048825"/>
            <a:ext cx="2929595" cy="2543725"/>
            <a:chOff x="5666350" y="1439225"/>
            <a:chExt cx="2929595" cy="2543725"/>
          </a:xfrm>
        </p:grpSpPr>
        <p:cxnSp>
          <p:nvCxnSpPr>
            <p:cNvPr id="4302" name="Google Shape;4302;p89"/>
            <p:cNvCxnSpPr/>
            <p:nvPr/>
          </p:nvCxnSpPr>
          <p:spPr>
            <a:xfrm rot="10800000">
              <a:off x="58527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303" name="Google Shape;4303;p89"/>
            <p:cNvSpPr/>
            <p:nvPr/>
          </p:nvSpPr>
          <p:spPr>
            <a:xfrm>
              <a:off x="63833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9"/>
            <p:cNvSpPr/>
            <p:nvPr/>
          </p:nvSpPr>
          <p:spPr>
            <a:xfrm>
              <a:off x="65971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9"/>
            <p:cNvSpPr/>
            <p:nvPr/>
          </p:nvSpPr>
          <p:spPr>
            <a:xfrm>
              <a:off x="67347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9"/>
            <p:cNvSpPr/>
            <p:nvPr/>
          </p:nvSpPr>
          <p:spPr>
            <a:xfrm>
              <a:off x="66281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9"/>
            <p:cNvSpPr/>
            <p:nvPr/>
          </p:nvSpPr>
          <p:spPr>
            <a:xfrm>
              <a:off x="66126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9"/>
            <p:cNvSpPr/>
            <p:nvPr/>
          </p:nvSpPr>
          <p:spPr>
            <a:xfrm>
              <a:off x="6264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9"/>
            <p:cNvSpPr/>
            <p:nvPr/>
          </p:nvSpPr>
          <p:spPr>
            <a:xfrm>
              <a:off x="6355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9"/>
            <p:cNvSpPr/>
            <p:nvPr/>
          </p:nvSpPr>
          <p:spPr>
            <a:xfrm>
              <a:off x="61265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9"/>
            <p:cNvSpPr txBox="1"/>
            <p:nvPr/>
          </p:nvSpPr>
          <p:spPr>
            <a:xfrm>
              <a:off x="79904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312" name="Google Shape;4312;p89"/>
            <p:cNvSpPr txBox="1"/>
            <p:nvPr/>
          </p:nvSpPr>
          <p:spPr>
            <a:xfrm rot="-5400000">
              <a:off x="55570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4313" name="Google Shape;4313;p89"/>
            <p:cNvCxnSpPr/>
            <p:nvPr/>
          </p:nvCxnSpPr>
          <p:spPr>
            <a:xfrm rot="10800000" flipH="1">
              <a:off x="59368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14" name="Google Shape;4314;p89"/>
            <p:cNvSpPr/>
            <p:nvPr/>
          </p:nvSpPr>
          <p:spPr>
            <a:xfrm>
              <a:off x="67805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9"/>
            <p:cNvSpPr/>
            <p:nvPr/>
          </p:nvSpPr>
          <p:spPr>
            <a:xfrm>
              <a:off x="69173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9"/>
            <p:cNvSpPr/>
            <p:nvPr/>
          </p:nvSpPr>
          <p:spPr>
            <a:xfrm>
              <a:off x="6355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9"/>
            <p:cNvSpPr/>
            <p:nvPr/>
          </p:nvSpPr>
          <p:spPr>
            <a:xfrm>
              <a:off x="65689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9"/>
            <p:cNvSpPr/>
            <p:nvPr/>
          </p:nvSpPr>
          <p:spPr>
            <a:xfrm>
              <a:off x="66606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9"/>
            <p:cNvSpPr/>
            <p:nvPr/>
          </p:nvSpPr>
          <p:spPr>
            <a:xfrm>
              <a:off x="66599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9"/>
            <p:cNvSpPr/>
            <p:nvPr/>
          </p:nvSpPr>
          <p:spPr>
            <a:xfrm>
              <a:off x="69499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9"/>
            <p:cNvSpPr/>
            <p:nvPr/>
          </p:nvSpPr>
          <p:spPr>
            <a:xfrm>
              <a:off x="70416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9"/>
            <p:cNvSpPr/>
            <p:nvPr/>
          </p:nvSpPr>
          <p:spPr>
            <a:xfrm>
              <a:off x="70409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9"/>
            <p:cNvSpPr/>
            <p:nvPr/>
          </p:nvSpPr>
          <p:spPr>
            <a:xfrm>
              <a:off x="6873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9"/>
            <p:cNvSpPr/>
            <p:nvPr/>
          </p:nvSpPr>
          <p:spPr>
            <a:xfrm>
              <a:off x="69647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9"/>
            <p:cNvSpPr/>
            <p:nvPr/>
          </p:nvSpPr>
          <p:spPr>
            <a:xfrm>
              <a:off x="66451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9"/>
            <p:cNvSpPr/>
            <p:nvPr/>
          </p:nvSpPr>
          <p:spPr>
            <a:xfrm>
              <a:off x="6416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9"/>
            <p:cNvSpPr/>
            <p:nvPr/>
          </p:nvSpPr>
          <p:spPr>
            <a:xfrm>
              <a:off x="6508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9"/>
            <p:cNvSpPr/>
            <p:nvPr/>
          </p:nvSpPr>
          <p:spPr>
            <a:xfrm>
              <a:off x="63078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9"/>
            <p:cNvSpPr/>
            <p:nvPr/>
          </p:nvSpPr>
          <p:spPr>
            <a:xfrm>
              <a:off x="63403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9"/>
            <p:cNvSpPr/>
            <p:nvPr/>
          </p:nvSpPr>
          <p:spPr>
            <a:xfrm>
              <a:off x="64313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9"/>
            <p:cNvSpPr/>
            <p:nvPr/>
          </p:nvSpPr>
          <p:spPr>
            <a:xfrm>
              <a:off x="65082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9"/>
            <p:cNvSpPr/>
            <p:nvPr/>
          </p:nvSpPr>
          <p:spPr>
            <a:xfrm>
              <a:off x="7651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9"/>
            <p:cNvSpPr/>
            <p:nvPr/>
          </p:nvSpPr>
          <p:spPr>
            <a:xfrm>
              <a:off x="74226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9"/>
            <p:cNvSpPr/>
            <p:nvPr/>
          </p:nvSpPr>
          <p:spPr>
            <a:xfrm>
              <a:off x="72547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9"/>
            <p:cNvSpPr/>
            <p:nvPr/>
          </p:nvSpPr>
          <p:spPr>
            <a:xfrm>
              <a:off x="74226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9"/>
            <p:cNvSpPr/>
            <p:nvPr/>
          </p:nvSpPr>
          <p:spPr>
            <a:xfrm>
              <a:off x="71785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9"/>
            <p:cNvSpPr/>
            <p:nvPr/>
          </p:nvSpPr>
          <p:spPr>
            <a:xfrm>
              <a:off x="73464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9"/>
            <p:cNvSpPr/>
            <p:nvPr/>
          </p:nvSpPr>
          <p:spPr>
            <a:xfrm>
              <a:off x="7178516" y="2690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9"/>
            <p:cNvSpPr/>
            <p:nvPr/>
          </p:nvSpPr>
          <p:spPr>
            <a:xfrm>
              <a:off x="73464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9"/>
            <p:cNvSpPr/>
            <p:nvPr/>
          </p:nvSpPr>
          <p:spPr>
            <a:xfrm>
              <a:off x="69329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9"/>
            <p:cNvSpPr/>
            <p:nvPr/>
          </p:nvSpPr>
          <p:spPr>
            <a:xfrm>
              <a:off x="71459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9"/>
            <p:cNvSpPr/>
            <p:nvPr/>
          </p:nvSpPr>
          <p:spPr>
            <a:xfrm>
              <a:off x="71460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9"/>
            <p:cNvSpPr/>
            <p:nvPr/>
          </p:nvSpPr>
          <p:spPr>
            <a:xfrm>
              <a:off x="71171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9"/>
            <p:cNvSpPr/>
            <p:nvPr/>
          </p:nvSpPr>
          <p:spPr>
            <a:xfrm>
              <a:off x="70416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9"/>
            <p:cNvSpPr/>
            <p:nvPr/>
          </p:nvSpPr>
          <p:spPr>
            <a:xfrm>
              <a:off x="67213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9"/>
            <p:cNvSpPr/>
            <p:nvPr/>
          </p:nvSpPr>
          <p:spPr>
            <a:xfrm>
              <a:off x="68130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9"/>
            <p:cNvSpPr/>
            <p:nvPr/>
          </p:nvSpPr>
          <p:spPr>
            <a:xfrm>
              <a:off x="7330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9"/>
            <p:cNvSpPr/>
            <p:nvPr/>
          </p:nvSpPr>
          <p:spPr>
            <a:xfrm>
              <a:off x="71023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9"/>
            <p:cNvSpPr/>
            <p:nvPr/>
          </p:nvSpPr>
          <p:spPr>
            <a:xfrm>
              <a:off x="67975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9"/>
            <p:cNvSpPr/>
            <p:nvPr/>
          </p:nvSpPr>
          <p:spPr>
            <a:xfrm>
              <a:off x="69654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9"/>
            <p:cNvSpPr/>
            <p:nvPr/>
          </p:nvSpPr>
          <p:spPr>
            <a:xfrm>
              <a:off x="67975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9"/>
            <p:cNvSpPr/>
            <p:nvPr/>
          </p:nvSpPr>
          <p:spPr>
            <a:xfrm>
              <a:off x="7559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9"/>
            <p:cNvSpPr/>
            <p:nvPr/>
          </p:nvSpPr>
          <p:spPr>
            <a:xfrm>
              <a:off x="7178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9"/>
            <p:cNvSpPr/>
            <p:nvPr/>
          </p:nvSpPr>
          <p:spPr>
            <a:xfrm>
              <a:off x="7270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9"/>
            <p:cNvSpPr/>
            <p:nvPr/>
          </p:nvSpPr>
          <p:spPr>
            <a:xfrm>
              <a:off x="64595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9"/>
            <p:cNvSpPr/>
            <p:nvPr/>
          </p:nvSpPr>
          <p:spPr>
            <a:xfrm>
              <a:off x="62641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9"/>
            <p:cNvSpPr/>
            <p:nvPr/>
          </p:nvSpPr>
          <p:spPr>
            <a:xfrm>
              <a:off x="65082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9"/>
            <p:cNvSpPr/>
            <p:nvPr/>
          </p:nvSpPr>
          <p:spPr>
            <a:xfrm>
              <a:off x="65075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9"/>
            <p:cNvSpPr/>
            <p:nvPr/>
          </p:nvSpPr>
          <p:spPr>
            <a:xfrm>
              <a:off x="68130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60" name="Google Shape;4360;p89"/>
            <p:cNvCxnSpPr>
              <a:endCxn id="4323" idx="3"/>
            </p:cNvCxnSpPr>
            <p:nvPr/>
          </p:nvCxnSpPr>
          <p:spPr>
            <a:xfrm>
              <a:off x="6059991" y="2106013"/>
              <a:ext cx="822600" cy="268500"/>
            </a:xfrm>
            <a:prstGeom prst="curvedConnector4">
              <a:avLst>
                <a:gd name="adj1" fmla="val 49461"/>
                <a:gd name="adj2" fmla="val 157937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361" name="Google Shape;4361;p89"/>
            <p:cNvCxnSpPr>
              <a:stCxn id="4323" idx="4"/>
              <a:endCxn id="4338" idx="1"/>
            </p:cNvCxnSpPr>
            <p:nvPr/>
          </p:nvCxnSpPr>
          <p:spPr>
            <a:xfrm rot="-5400000" flipH="1">
              <a:off x="6887666" y="2401978"/>
              <a:ext cx="316200" cy="283500"/>
            </a:xfrm>
            <a:prstGeom prst="curvedConnector3">
              <a:avLst>
                <a:gd name="adj1" fmla="val 48245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89"/>
            <p:cNvCxnSpPr>
              <a:stCxn id="4338" idx="6"/>
              <a:endCxn id="4336" idx="2"/>
            </p:cNvCxnSpPr>
            <p:nvPr/>
          </p:nvCxnSpPr>
          <p:spPr>
            <a:xfrm flipH="1">
              <a:off x="7178516" y="2728678"/>
              <a:ext cx="60600" cy="228600"/>
            </a:xfrm>
            <a:prstGeom prst="curvedConnector5">
              <a:avLst>
                <a:gd name="adj1" fmla="val -392946"/>
                <a:gd name="adj2" fmla="val 50000"/>
                <a:gd name="adj3" fmla="val 49294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89"/>
            <p:cNvCxnSpPr>
              <a:stCxn id="4336" idx="5"/>
              <a:endCxn id="4342" idx="2"/>
            </p:cNvCxnSpPr>
            <p:nvPr/>
          </p:nvCxnSpPr>
          <p:spPr>
            <a:xfrm rot="5400000">
              <a:off x="7076041" y="3054013"/>
              <a:ext cx="224100" cy="84300"/>
            </a:xfrm>
            <a:prstGeom prst="curvedConnector4">
              <a:avLst>
                <a:gd name="adj1" fmla="val 44024"/>
                <a:gd name="adj2" fmla="val 38233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89"/>
            <p:cNvCxnSpPr>
              <a:stCxn id="4342" idx="6"/>
            </p:cNvCxnSpPr>
            <p:nvPr/>
          </p:nvCxnSpPr>
          <p:spPr>
            <a:xfrm>
              <a:off x="7206657" y="3208263"/>
              <a:ext cx="103200" cy="359700"/>
            </a:xfrm>
            <a:prstGeom prst="curvedConnector2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4365" name="Google Shape;4365;p89"/>
          <p:cNvSpPr txBox="1"/>
          <p:nvPr/>
        </p:nvSpPr>
        <p:spPr>
          <a:xfrm>
            <a:off x="2834125" y="4540375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Train-Dev-Test vs. Model fitting</a:t>
            </a:r>
          </a:p>
        </p:txBody>
      </p:sp>
      <p:sp>
        <p:nvSpPr>
          <p:cNvPr id="4366" name="Google Shape;4366;p89"/>
          <p:cNvSpPr txBox="1"/>
          <p:nvPr/>
        </p:nvSpPr>
        <p:spPr>
          <a:xfrm>
            <a:off x="871125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Underfitting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367" name="Google Shape;4367;p89"/>
          <p:cNvSpPr txBox="1"/>
          <p:nvPr/>
        </p:nvSpPr>
        <p:spPr>
          <a:xfrm>
            <a:off x="384905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Good fit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368" name="Google Shape;4368;p89"/>
          <p:cNvSpPr txBox="1"/>
          <p:nvPr/>
        </p:nvSpPr>
        <p:spPr>
          <a:xfrm>
            <a:off x="694060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Overfitting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3" name="Google Shape;4373;p90"/>
          <p:cNvGrpSpPr/>
          <p:nvPr/>
        </p:nvGrpSpPr>
        <p:grpSpPr>
          <a:xfrm>
            <a:off x="216200" y="209553"/>
            <a:ext cx="6225127" cy="1733100"/>
            <a:chOff x="1283000" y="2571753"/>
            <a:chExt cx="6225127" cy="1733100"/>
          </a:xfrm>
        </p:grpSpPr>
        <p:sp>
          <p:nvSpPr>
            <p:cNvPr id="4374" name="Google Shape;4374;p90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75" name="Google Shape;4375;p90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76" name="Google Shape;4376;p90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77" name="Google Shape;4377;p90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78" name="Google Shape;4378;p90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79" name="Google Shape;4379;p90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80" name="Google Shape;4380;p90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81" name="Google Shape;4381;p90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82" name="Google Shape;4382;p90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83" name="Google Shape;4383;p90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84" name="Google Shape;4384;p90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85" name="Google Shape;4385;p90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86" name="Google Shape;4386;p90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87" name="Google Shape;4387;p90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88" name="Google Shape;4388;p90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4389" name="Google Shape;4389;p90"/>
            <p:cNvCxnSpPr>
              <a:stCxn id="4374" idx="6"/>
              <a:endCxn id="4377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90" name="Google Shape;4390;p90"/>
            <p:cNvCxnSpPr>
              <a:stCxn id="4374" idx="6"/>
              <a:endCxn id="4378" idx="2"/>
            </p:cNvCxnSpPr>
            <p:nvPr/>
          </p:nvCxnSpPr>
          <p:spPr>
            <a:xfrm>
              <a:off x="2652652" y="2809353"/>
              <a:ext cx="4710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91" name="Google Shape;4391;p90"/>
            <p:cNvCxnSpPr>
              <a:stCxn id="4375" idx="6"/>
              <a:endCxn id="4377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92" name="Google Shape;4392;p90"/>
            <p:cNvCxnSpPr>
              <a:stCxn id="4375" idx="6"/>
              <a:endCxn id="4378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93" name="Google Shape;4393;p90"/>
            <p:cNvCxnSpPr>
              <a:stCxn id="4375" idx="6"/>
              <a:endCxn id="4379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394" name="Google Shape;4394;p90"/>
            <p:cNvCxnSpPr>
              <a:stCxn id="4376" idx="6"/>
              <a:endCxn id="4377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95" name="Google Shape;4395;p90"/>
            <p:cNvCxnSpPr>
              <a:stCxn id="4376" idx="6"/>
              <a:endCxn id="4378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96" name="Google Shape;4396;p90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397" name="Google Shape;4397;p90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98" name="Google Shape;4398;p90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99" name="Google Shape;4399;p90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400" name="Google Shape;4400;p90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01" name="Google Shape;4401;p90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02" name="Google Shape;4402;p90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403" name="Google Shape;4403;p90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404" name="Google Shape;4404;p90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405" name="Google Shape;4405;p90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406" name="Google Shape;4406;p90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407" name="Google Shape;4407;p90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408" name="Google Shape;4408;p90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409" name="Google Shape;4409;p90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10" name="Google Shape;4410;p90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11" name="Google Shape;4411;p90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412" name="Google Shape;4412;p90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13" name="Google Shape;4413;p90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14" name="Google Shape;4414;p90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415" name="Google Shape;4415;p90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416" name="Google Shape;4416;p90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417" name="Google Shape;4417;p90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18" name="Google Shape;4418;p90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19" name="Google Shape;4419;p90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20" name="Google Shape;4420;p90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21" name="Google Shape;4421;p90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22" name="Google Shape;4422;p90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23" name="Google Shape;4423;p90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24" name="Google Shape;4424;p90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25" name="Google Shape;4425;p90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26" name="Google Shape;4426;p90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27" name="Google Shape;4427;p90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28" name="Google Shape;4428;p90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29" name="Google Shape;4429;p90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30" name="Google Shape;4430;p90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31" name="Google Shape;4431;p90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432" name="Google Shape;4432;p90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4433" name="Google Shape;4433;p90"/>
            <p:cNvCxnSpPr>
              <a:stCxn id="4386" idx="6"/>
              <a:endCxn id="4432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34" name="Google Shape;4434;p90"/>
            <p:cNvCxnSpPr>
              <a:stCxn id="4387" idx="6"/>
              <a:endCxn id="4432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35" name="Google Shape;4435;p90"/>
            <p:cNvCxnSpPr>
              <a:stCxn id="4388" idx="6"/>
              <a:endCxn id="4432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36" name="Google Shape;4436;p90"/>
            <p:cNvCxnSpPr>
              <a:stCxn id="4432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437" name="Google Shape;4437;p90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438" name="Google Shape;4438;p90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[3]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439" name="Google Shape;4439;p90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4440" name="Google Shape;4440;p90"/>
            <p:cNvCxnSpPr>
              <a:endCxn id="4379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441" name="Google Shape;4441;p90"/>
            <p:cNvCxnSpPr>
              <a:stCxn id="4376" idx="6"/>
              <a:endCxn id="4379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4442" name="Google Shape;4442;p90"/>
          <p:cNvSpPr txBox="1"/>
          <p:nvPr/>
        </p:nvSpPr>
        <p:spPr>
          <a:xfrm>
            <a:off x="6504425" y="932250"/>
            <a:ext cx="467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443" name="Google Shape;4443;p90"/>
          <p:cNvCxnSpPr/>
          <p:nvPr/>
        </p:nvCxnSpPr>
        <p:spPr>
          <a:xfrm rot="10800000">
            <a:off x="1814145" y="4620452"/>
            <a:ext cx="18288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444" name="Google Shape;4444;p90"/>
          <p:cNvSpPr/>
          <p:nvPr/>
        </p:nvSpPr>
        <p:spPr>
          <a:xfrm>
            <a:off x="2344750" y="4131782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5" name="Google Shape;4445;p90"/>
          <p:cNvSpPr/>
          <p:nvPr/>
        </p:nvSpPr>
        <p:spPr>
          <a:xfrm>
            <a:off x="2589580" y="412059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6" name="Google Shape;4446;p90"/>
          <p:cNvSpPr/>
          <p:nvPr/>
        </p:nvSpPr>
        <p:spPr>
          <a:xfrm>
            <a:off x="2574057" y="39323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7" name="Google Shape;4447;p90"/>
          <p:cNvSpPr/>
          <p:nvPr/>
        </p:nvSpPr>
        <p:spPr>
          <a:xfrm>
            <a:off x="22255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90"/>
          <p:cNvSpPr/>
          <p:nvPr/>
        </p:nvSpPr>
        <p:spPr>
          <a:xfrm>
            <a:off x="23172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90"/>
          <p:cNvSpPr/>
          <p:nvPr/>
        </p:nvSpPr>
        <p:spPr>
          <a:xfrm>
            <a:off x="2087932" y="3634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90"/>
          <p:cNvSpPr txBox="1"/>
          <p:nvPr/>
        </p:nvSpPr>
        <p:spPr>
          <a:xfrm>
            <a:off x="2960525" y="4529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x1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451" name="Google Shape;4451;p90"/>
          <p:cNvSpPr txBox="1"/>
          <p:nvPr/>
        </p:nvSpPr>
        <p:spPr>
          <a:xfrm rot="-5400000">
            <a:off x="1518400" y="3316275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x2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452" name="Google Shape;4452;p90"/>
          <p:cNvCxnSpPr/>
          <p:nvPr/>
        </p:nvCxnSpPr>
        <p:spPr>
          <a:xfrm rot="10800000" flipH="1">
            <a:off x="1898275" y="2498825"/>
            <a:ext cx="12000" cy="224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53" name="Google Shape;4453;p90"/>
          <p:cNvSpPr/>
          <p:nvPr/>
        </p:nvSpPr>
        <p:spPr>
          <a:xfrm>
            <a:off x="2878782" y="413176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4" name="Google Shape;4454;p90"/>
          <p:cNvSpPr/>
          <p:nvPr/>
        </p:nvSpPr>
        <p:spPr>
          <a:xfrm>
            <a:off x="23165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5" name="Google Shape;4455;p90"/>
          <p:cNvSpPr/>
          <p:nvPr/>
        </p:nvSpPr>
        <p:spPr>
          <a:xfrm>
            <a:off x="2530316" y="3605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6" name="Google Shape;4456;p90"/>
          <p:cNvSpPr/>
          <p:nvPr/>
        </p:nvSpPr>
        <p:spPr>
          <a:xfrm>
            <a:off x="26220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90"/>
          <p:cNvSpPr/>
          <p:nvPr/>
        </p:nvSpPr>
        <p:spPr>
          <a:xfrm>
            <a:off x="2621332" y="3786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90"/>
          <p:cNvSpPr/>
          <p:nvPr/>
        </p:nvSpPr>
        <p:spPr>
          <a:xfrm>
            <a:off x="29113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90"/>
          <p:cNvSpPr/>
          <p:nvPr/>
        </p:nvSpPr>
        <p:spPr>
          <a:xfrm>
            <a:off x="30030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90"/>
          <p:cNvSpPr/>
          <p:nvPr/>
        </p:nvSpPr>
        <p:spPr>
          <a:xfrm>
            <a:off x="30023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90"/>
          <p:cNvSpPr/>
          <p:nvPr/>
        </p:nvSpPr>
        <p:spPr>
          <a:xfrm>
            <a:off x="28351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90"/>
          <p:cNvSpPr/>
          <p:nvPr/>
        </p:nvSpPr>
        <p:spPr>
          <a:xfrm>
            <a:off x="29261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90"/>
          <p:cNvSpPr/>
          <p:nvPr/>
        </p:nvSpPr>
        <p:spPr>
          <a:xfrm>
            <a:off x="26065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90"/>
          <p:cNvSpPr/>
          <p:nvPr/>
        </p:nvSpPr>
        <p:spPr>
          <a:xfrm>
            <a:off x="24541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90"/>
          <p:cNvSpPr/>
          <p:nvPr/>
        </p:nvSpPr>
        <p:spPr>
          <a:xfrm>
            <a:off x="25458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90"/>
          <p:cNvSpPr/>
          <p:nvPr/>
        </p:nvSpPr>
        <p:spPr>
          <a:xfrm>
            <a:off x="2269257" y="33989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90"/>
          <p:cNvSpPr/>
          <p:nvPr/>
        </p:nvSpPr>
        <p:spPr>
          <a:xfrm>
            <a:off x="23017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90"/>
          <p:cNvSpPr/>
          <p:nvPr/>
        </p:nvSpPr>
        <p:spPr>
          <a:xfrm>
            <a:off x="23927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90"/>
          <p:cNvSpPr/>
          <p:nvPr/>
        </p:nvSpPr>
        <p:spPr>
          <a:xfrm>
            <a:off x="24696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90"/>
          <p:cNvSpPr/>
          <p:nvPr/>
        </p:nvSpPr>
        <p:spPr>
          <a:xfrm>
            <a:off x="33078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90"/>
          <p:cNvSpPr/>
          <p:nvPr/>
        </p:nvSpPr>
        <p:spPr>
          <a:xfrm>
            <a:off x="3139916" y="3452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90"/>
          <p:cNvSpPr/>
          <p:nvPr/>
        </p:nvSpPr>
        <p:spPr>
          <a:xfrm>
            <a:off x="3307839" y="3235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90"/>
          <p:cNvSpPr/>
          <p:nvPr/>
        </p:nvSpPr>
        <p:spPr>
          <a:xfrm>
            <a:off x="3063716" y="3986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90"/>
          <p:cNvSpPr/>
          <p:nvPr/>
        </p:nvSpPr>
        <p:spPr>
          <a:xfrm>
            <a:off x="32316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90"/>
          <p:cNvSpPr/>
          <p:nvPr/>
        </p:nvSpPr>
        <p:spPr>
          <a:xfrm>
            <a:off x="3139916" y="3833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6" name="Google Shape;4476;p90"/>
          <p:cNvSpPr/>
          <p:nvPr/>
        </p:nvSpPr>
        <p:spPr>
          <a:xfrm>
            <a:off x="3231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7" name="Google Shape;4477;p90"/>
          <p:cNvSpPr/>
          <p:nvPr/>
        </p:nvSpPr>
        <p:spPr>
          <a:xfrm>
            <a:off x="3154732" y="4167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8" name="Google Shape;4478;p90"/>
          <p:cNvSpPr/>
          <p:nvPr/>
        </p:nvSpPr>
        <p:spPr>
          <a:xfrm>
            <a:off x="2926839" y="3997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9" name="Google Shape;4479;p90"/>
          <p:cNvSpPr/>
          <p:nvPr/>
        </p:nvSpPr>
        <p:spPr>
          <a:xfrm>
            <a:off x="2682716" y="3071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0" name="Google Shape;4480;p90"/>
          <p:cNvSpPr/>
          <p:nvPr/>
        </p:nvSpPr>
        <p:spPr>
          <a:xfrm>
            <a:off x="28506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1" name="Google Shape;4481;p90"/>
          <p:cNvSpPr/>
          <p:nvPr/>
        </p:nvSpPr>
        <p:spPr>
          <a:xfrm>
            <a:off x="32161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2" name="Google Shape;4482;p90"/>
          <p:cNvSpPr/>
          <p:nvPr/>
        </p:nvSpPr>
        <p:spPr>
          <a:xfrm>
            <a:off x="29875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3" name="Google Shape;4483;p90"/>
          <p:cNvSpPr/>
          <p:nvPr/>
        </p:nvSpPr>
        <p:spPr>
          <a:xfrm>
            <a:off x="2835116" y="2843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4" name="Google Shape;4484;p90"/>
          <p:cNvSpPr/>
          <p:nvPr/>
        </p:nvSpPr>
        <p:spPr>
          <a:xfrm>
            <a:off x="3003039" y="2854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5" name="Google Shape;4485;p90"/>
          <p:cNvSpPr/>
          <p:nvPr/>
        </p:nvSpPr>
        <p:spPr>
          <a:xfrm>
            <a:off x="2758916" y="3528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6" name="Google Shape;4486;p90"/>
          <p:cNvSpPr/>
          <p:nvPr/>
        </p:nvSpPr>
        <p:spPr>
          <a:xfrm>
            <a:off x="30637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90"/>
          <p:cNvSpPr/>
          <p:nvPr/>
        </p:nvSpPr>
        <p:spPr>
          <a:xfrm>
            <a:off x="31554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8" name="Google Shape;4488;p90"/>
          <p:cNvSpPr/>
          <p:nvPr/>
        </p:nvSpPr>
        <p:spPr>
          <a:xfrm>
            <a:off x="2225516" y="3909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9" name="Google Shape;4489;p90"/>
          <p:cNvSpPr/>
          <p:nvPr/>
        </p:nvSpPr>
        <p:spPr>
          <a:xfrm>
            <a:off x="2469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0" name="Google Shape;4490;p90"/>
          <p:cNvSpPr/>
          <p:nvPr/>
        </p:nvSpPr>
        <p:spPr>
          <a:xfrm>
            <a:off x="2468932" y="4015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1" name="Google Shape;4491;p90"/>
          <p:cNvSpPr/>
          <p:nvPr/>
        </p:nvSpPr>
        <p:spPr>
          <a:xfrm>
            <a:off x="27744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92" name="Google Shape;4492;p90"/>
          <p:cNvCxnSpPr/>
          <p:nvPr/>
        </p:nvCxnSpPr>
        <p:spPr>
          <a:xfrm>
            <a:off x="1849075" y="43472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3" name="Google Shape;4493;p90"/>
          <p:cNvCxnSpPr/>
          <p:nvPr/>
        </p:nvCxnSpPr>
        <p:spPr>
          <a:xfrm>
            <a:off x="1849075" y="26708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4" name="Google Shape;4494;p90"/>
          <p:cNvSpPr/>
          <p:nvPr/>
        </p:nvSpPr>
        <p:spPr>
          <a:xfrm>
            <a:off x="2004656" y="2764814"/>
            <a:ext cx="1455725" cy="1573875"/>
          </a:xfrm>
          <a:custGeom>
            <a:avLst/>
            <a:gdLst/>
            <a:ahLst/>
            <a:cxnLst/>
            <a:rect l="l" t="t" r="r" b="b"/>
            <a:pathLst>
              <a:path w="58229" h="62955" extrusionOk="0">
                <a:moveTo>
                  <a:pt x="5923" y="54508"/>
                </a:moveTo>
                <a:cubicBezTo>
                  <a:pt x="3903" y="50821"/>
                  <a:pt x="-1551" y="45671"/>
                  <a:pt x="469" y="37540"/>
                </a:cubicBezTo>
                <a:cubicBezTo>
                  <a:pt x="2489" y="29410"/>
                  <a:pt x="10418" y="11684"/>
                  <a:pt x="18044" y="5725"/>
                </a:cubicBezTo>
                <a:cubicBezTo>
                  <a:pt x="25670" y="-234"/>
                  <a:pt x="39557" y="-1345"/>
                  <a:pt x="46223" y="1786"/>
                </a:cubicBezTo>
                <a:cubicBezTo>
                  <a:pt x="52889" y="4917"/>
                  <a:pt x="57434" y="14764"/>
                  <a:pt x="58040" y="24511"/>
                </a:cubicBezTo>
                <a:cubicBezTo>
                  <a:pt x="58646" y="34258"/>
                  <a:pt x="57434" y="54408"/>
                  <a:pt x="49859" y="60266"/>
                </a:cubicBezTo>
                <a:cubicBezTo>
                  <a:pt x="42284" y="66124"/>
                  <a:pt x="19912" y="60620"/>
                  <a:pt x="12589" y="59660"/>
                </a:cubicBezTo>
                <a:cubicBezTo>
                  <a:pt x="5266" y="58700"/>
                  <a:pt x="7943" y="58195"/>
                  <a:pt x="5923" y="54508"/>
                </a:cubicBez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4495" name="Google Shape;4495;p90"/>
          <p:cNvCxnSpPr/>
          <p:nvPr/>
        </p:nvCxnSpPr>
        <p:spPr>
          <a:xfrm>
            <a:off x="20391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6" name="Google Shape;4496;p90"/>
          <p:cNvCxnSpPr/>
          <p:nvPr/>
        </p:nvCxnSpPr>
        <p:spPr>
          <a:xfrm>
            <a:off x="34107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97" name="Google Shape;4497;p90"/>
          <p:cNvGrpSpPr/>
          <p:nvPr/>
        </p:nvGrpSpPr>
        <p:grpSpPr>
          <a:xfrm>
            <a:off x="4732470" y="2728665"/>
            <a:ext cx="1828800" cy="1828800"/>
            <a:chOff x="3185745" y="2892265"/>
            <a:chExt cx="1828800" cy="1828800"/>
          </a:xfrm>
        </p:grpSpPr>
        <p:cxnSp>
          <p:nvCxnSpPr>
            <p:cNvPr id="4498" name="Google Shape;4498;p90"/>
            <p:cNvCxnSpPr/>
            <p:nvPr/>
          </p:nvCxnSpPr>
          <p:spPr>
            <a:xfrm rot="10800000">
              <a:off x="3185745" y="3862276"/>
              <a:ext cx="1828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4499" name="Google Shape;4499;p90"/>
            <p:cNvCxnSpPr/>
            <p:nvPr/>
          </p:nvCxnSpPr>
          <p:spPr>
            <a:xfrm rot="10800000" flipH="1">
              <a:off x="4096388" y="2892265"/>
              <a:ext cx="7500" cy="18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4500" name="Google Shape;4500;p90"/>
          <p:cNvGrpSpPr/>
          <p:nvPr/>
        </p:nvGrpSpPr>
        <p:grpSpPr>
          <a:xfrm>
            <a:off x="5100981" y="3145578"/>
            <a:ext cx="1091794" cy="995004"/>
            <a:chOff x="3376256" y="3069614"/>
            <a:chExt cx="1455725" cy="1573875"/>
          </a:xfrm>
        </p:grpSpPr>
        <p:sp>
          <p:nvSpPr>
            <p:cNvPr id="4501" name="Google Shape;4501;p90"/>
            <p:cNvSpPr/>
            <p:nvPr/>
          </p:nvSpPr>
          <p:spPr>
            <a:xfrm>
              <a:off x="3716350" y="4436582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90"/>
            <p:cNvSpPr/>
            <p:nvPr/>
          </p:nvSpPr>
          <p:spPr>
            <a:xfrm>
              <a:off x="3961180" y="442539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90"/>
            <p:cNvSpPr/>
            <p:nvPr/>
          </p:nvSpPr>
          <p:spPr>
            <a:xfrm>
              <a:off x="3945657" y="42371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90"/>
            <p:cNvSpPr/>
            <p:nvPr/>
          </p:nvSpPr>
          <p:spPr>
            <a:xfrm>
              <a:off x="35971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90"/>
            <p:cNvSpPr/>
            <p:nvPr/>
          </p:nvSpPr>
          <p:spPr>
            <a:xfrm>
              <a:off x="36888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90"/>
            <p:cNvSpPr/>
            <p:nvPr/>
          </p:nvSpPr>
          <p:spPr>
            <a:xfrm>
              <a:off x="3459532" y="3939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90"/>
            <p:cNvSpPr/>
            <p:nvPr/>
          </p:nvSpPr>
          <p:spPr>
            <a:xfrm>
              <a:off x="4250382" y="443656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90"/>
            <p:cNvSpPr/>
            <p:nvPr/>
          </p:nvSpPr>
          <p:spPr>
            <a:xfrm>
              <a:off x="36881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90"/>
            <p:cNvSpPr/>
            <p:nvPr/>
          </p:nvSpPr>
          <p:spPr>
            <a:xfrm>
              <a:off x="3901916" y="3909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90"/>
            <p:cNvSpPr/>
            <p:nvPr/>
          </p:nvSpPr>
          <p:spPr>
            <a:xfrm>
              <a:off x="39936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90"/>
            <p:cNvSpPr/>
            <p:nvPr/>
          </p:nvSpPr>
          <p:spPr>
            <a:xfrm>
              <a:off x="3992932" y="4091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90"/>
            <p:cNvSpPr/>
            <p:nvPr/>
          </p:nvSpPr>
          <p:spPr>
            <a:xfrm>
              <a:off x="42829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90"/>
            <p:cNvSpPr/>
            <p:nvPr/>
          </p:nvSpPr>
          <p:spPr>
            <a:xfrm>
              <a:off x="43746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90"/>
            <p:cNvSpPr/>
            <p:nvPr/>
          </p:nvSpPr>
          <p:spPr>
            <a:xfrm>
              <a:off x="43739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90"/>
            <p:cNvSpPr/>
            <p:nvPr/>
          </p:nvSpPr>
          <p:spPr>
            <a:xfrm>
              <a:off x="42067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90"/>
            <p:cNvSpPr/>
            <p:nvPr/>
          </p:nvSpPr>
          <p:spPr>
            <a:xfrm>
              <a:off x="42977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90"/>
            <p:cNvSpPr/>
            <p:nvPr/>
          </p:nvSpPr>
          <p:spPr>
            <a:xfrm>
              <a:off x="39781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90"/>
            <p:cNvSpPr/>
            <p:nvPr/>
          </p:nvSpPr>
          <p:spPr>
            <a:xfrm>
              <a:off x="38257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90"/>
            <p:cNvSpPr/>
            <p:nvPr/>
          </p:nvSpPr>
          <p:spPr>
            <a:xfrm>
              <a:off x="39174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90"/>
            <p:cNvSpPr/>
            <p:nvPr/>
          </p:nvSpPr>
          <p:spPr>
            <a:xfrm>
              <a:off x="3640857" y="37037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90"/>
            <p:cNvSpPr/>
            <p:nvPr/>
          </p:nvSpPr>
          <p:spPr>
            <a:xfrm>
              <a:off x="36733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90"/>
            <p:cNvSpPr/>
            <p:nvPr/>
          </p:nvSpPr>
          <p:spPr>
            <a:xfrm>
              <a:off x="37643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90"/>
            <p:cNvSpPr/>
            <p:nvPr/>
          </p:nvSpPr>
          <p:spPr>
            <a:xfrm>
              <a:off x="38412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90"/>
            <p:cNvSpPr/>
            <p:nvPr/>
          </p:nvSpPr>
          <p:spPr>
            <a:xfrm>
              <a:off x="46794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90"/>
            <p:cNvSpPr/>
            <p:nvPr/>
          </p:nvSpPr>
          <p:spPr>
            <a:xfrm>
              <a:off x="4511516" y="3757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90"/>
            <p:cNvSpPr/>
            <p:nvPr/>
          </p:nvSpPr>
          <p:spPr>
            <a:xfrm>
              <a:off x="4679439" y="3540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90"/>
            <p:cNvSpPr/>
            <p:nvPr/>
          </p:nvSpPr>
          <p:spPr>
            <a:xfrm>
              <a:off x="4435316" y="4290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90"/>
            <p:cNvSpPr/>
            <p:nvPr/>
          </p:nvSpPr>
          <p:spPr>
            <a:xfrm>
              <a:off x="46032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90"/>
            <p:cNvSpPr/>
            <p:nvPr/>
          </p:nvSpPr>
          <p:spPr>
            <a:xfrm>
              <a:off x="4511516" y="4138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90"/>
            <p:cNvSpPr/>
            <p:nvPr/>
          </p:nvSpPr>
          <p:spPr>
            <a:xfrm>
              <a:off x="4603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90"/>
            <p:cNvSpPr/>
            <p:nvPr/>
          </p:nvSpPr>
          <p:spPr>
            <a:xfrm>
              <a:off x="4526332" y="4472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90"/>
            <p:cNvSpPr/>
            <p:nvPr/>
          </p:nvSpPr>
          <p:spPr>
            <a:xfrm>
              <a:off x="4298439" y="4302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90"/>
            <p:cNvSpPr/>
            <p:nvPr/>
          </p:nvSpPr>
          <p:spPr>
            <a:xfrm>
              <a:off x="4054316" y="3376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90"/>
            <p:cNvSpPr/>
            <p:nvPr/>
          </p:nvSpPr>
          <p:spPr>
            <a:xfrm>
              <a:off x="42222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90"/>
            <p:cNvSpPr/>
            <p:nvPr/>
          </p:nvSpPr>
          <p:spPr>
            <a:xfrm>
              <a:off x="45877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90"/>
            <p:cNvSpPr/>
            <p:nvPr/>
          </p:nvSpPr>
          <p:spPr>
            <a:xfrm>
              <a:off x="43591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90"/>
            <p:cNvSpPr/>
            <p:nvPr/>
          </p:nvSpPr>
          <p:spPr>
            <a:xfrm>
              <a:off x="4206716" y="3147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90"/>
            <p:cNvSpPr/>
            <p:nvPr/>
          </p:nvSpPr>
          <p:spPr>
            <a:xfrm>
              <a:off x="4374639" y="3159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90"/>
            <p:cNvSpPr/>
            <p:nvPr/>
          </p:nvSpPr>
          <p:spPr>
            <a:xfrm>
              <a:off x="4130516" y="3833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90"/>
            <p:cNvSpPr/>
            <p:nvPr/>
          </p:nvSpPr>
          <p:spPr>
            <a:xfrm>
              <a:off x="44353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90"/>
            <p:cNvSpPr/>
            <p:nvPr/>
          </p:nvSpPr>
          <p:spPr>
            <a:xfrm>
              <a:off x="45270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90"/>
            <p:cNvSpPr/>
            <p:nvPr/>
          </p:nvSpPr>
          <p:spPr>
            <a:xfrm>
              <a:off x="3597116" y="4214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90"/>
            <p:cNvSpPr/>
            <p:nvPr/>
          </p:nvSpPr>
          <p:spPr>
            <a:xfrm>
              <a:off x="3841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90"/>
            <p:cNvSpPr/>
            <p:nvPr/>
          </p:nvSpPr>
          <p:spPr>
            <a:xfrm>
              <a:off x="3840532" y="4320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90"/>
            <p:cNvSpPr/>
            <p:nvPr/>
          </p:nvSpPr>
          <p:spPr>
            <a:xfrm>
              <a:off x="41460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90"/>
            <p:cNvSpPr/>
            <p:nvPr/>
          </p:nvSpPr>
          <p:spPr>
            <a:xfrm>
              <a:off x="3376256" y="3069614"/>
              <a:ext cx="1455725" cy="1573875"/>
            </a:xfrm>
            <a:custGeom>
              <a:avLst/>
              <a:gdLst/>
              <a:ahLst/>
              <a:cxnLst/>
              <a:rect l="l" t="t" r="r" b="b"/>
              <a:pathLst>
                <a:path w="58229" h="62955" extrusionOk="0">
                  <a:moveTo>
                    <a:pt x="5923" y="54508"/>
                  </a:moveTo>
                  <a:cubicBezTo>
                    <a:pt x="3903" y="50821"/>
                    <a:pt x="-1551" y="45671"/>
                    <a:pt x="469" y="37540"/>
                  </a:cubicBezTo>
                  <a:cubicBezTo>
                    <a:pt x="2489" y="29410"/>
                    <a:pt x="10418" y="11684"/>
                    <a:pt x="18044" y="5725"/>
                  </a:cubicBezTo>
                  <a:cubicBezTo>
                    <a:pt x="25670" y="-234"/>
                    <a:pt x="39557" y="-1345"/>
                    <a:pt x="46223" y="1786"/>
                  </a:cubicBezTo>
                  <a:cubicBezTo>
                    <a:pt x="52889" y="4917"/>
                    <a:pt x="57434" y="14764"/>
                    <a:pt x="58040" y="24511"/>
                  </a:cubicBezTo>
                  <a:cubicBezTo>
                    <a:pt x="58646" y="34258"/>
                    <a:pt x="57434" y="54408"/>
                    <a:pt x="49859" y="60266"/>
                  </a:cubicBezTo>
                  <a:cubicBezTo>
                    <a:pt x="42284" y="66124"/>
                    <a:pt x="19912" y="60620"/>
                    <a:pt x="12589" y="59660"/>
                  </a:cubicBezTo>
                  <a:cubicBezTo>
                    <a:pt x="5266" y="58700"/>
                    <a:pt x="7943" y="58195"/>
                    <a:pt x="5923" y="545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4547" name="Google Shape;4547;p90"/>
          <p:cNvSpPr/>
          <p:nvPr/>
        </p:nvSpPr>
        <p:spPr>
          <a:xfrm>
            <a:off x="4993025" y="2989225"/>
            <a:ext cx="1307700" cy="130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90"/>
          <p:cNvSpPr txBox="1"/>
          <p:nvPr/>
        </p:nvSpPr>
        <p:spPr>
          <a:xfrm>
            <a:off x="5779375" y="26708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r=1</a:t>
            </a:r>
            <a:endParaRPr sz="1200" i="1">
              <a:solidFill>
                <a:srgbClr val="0000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549" name="Google Shape;4549;p90"/>
          <p:cNvSpPr/>
          <p:nvPr/>
        </p:nvSpPr>
        <p:spPr>
          <a:xfrm>
            <a:off x="3816600" y="3566525"/>
            <a:ext cx="709800" cy="136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90"/>
          <p:cNvSpPr txBox="1"/>
          <p:nvPr/>
        </p:nvSpPr>
        <p:spPr>
          <a:xfrm>
            <a:off x="6148775" y="3681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x1</a:t>
            </a:r>
            <a:endParaRPr sz="1000" i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551" name="Google Shape;4551;p90"/>
          <p:cNvSpPr txBox="1"/>
          <p:nvPr/>
        </p:nvSpPr>
        <p:spPr>
          <a:xfrm rot="-5400000">
            <a:off x="5204275" y="2670825"/>
            <a:ext cx="492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x2</a:t>
            </a:r>
            <a:endParaRPr sz="1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552" name="Google Shape;4552;p90"/>
          <p:cNvSpPr txBox="1"/>
          <p:nvPr/>
        </p:nvSpPr>
        <p:spPr>
          <a:xfrm>
            <a:off x="7034925" y="9322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DropOut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553" name="Google Shape;4553;p90"/>
          <p:cNvSpPr txBox="1"/>
          <p:nvPr/>
        </p:nvSpPr>
        <p:spPr>
          <a:xfrm>
            <a:off x="7034925" y="35529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Normalization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8" name="Google Shape;4558;p91"/>
          <p:cNvCxnSpPr/>
          <p:nvPr/>
        </p:nvCxnSpPr>
        <p:spPr>
          <a:xfrm rot="10800000">
            <a:off x="1340938" y="1572925"/>
            <a:ext cx="13077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4559" name="Google Shape;4559;p91"/>
          <p:cNvCxnSpPr/>
          <p:nvPr/>
        </p:nvCxnSpPr>
        <p:spPr>
          <a:xfrm rot="10800000" flipH="1">
            <a:off x="1375913" y="277665"/>
            <a:ext cx="2700" cy="1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60" name="Google Shape;4560;p91"/>
          <p:cNvCxnSpPr/>
          <p:nvPr/>
        </p:nvCxnSpPr>
        <p:spPr>
          <a:xfrm rot="10800000" flipH="1">
            <a:off x="786950" y="1565125"/>
            <a:ext cx="588000" cy="6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4561" name="Google Shape;4561;p91"/>
          <p:cNvSpPr/>
          <p:nvPr/>
        </p:nvSpPr>
        <p:spPr>
          <a:xfrm rot="-2308403">
            <a:off x="825188" y="1077218"/>
            <a:ext cx="1468775" cy="416564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62" name="Google Shape;4562;p91"/>
          <p:cNvCxnSpPr>
            <a:stCxn id="4561" idx="2"/>
            <a:endCxn id="4561" idx="6"/>
          </p:cNvCxnSpPr>
          <p:nvPr/>
        </p:nvCxnSpPr>
        <p:spPr>
          <a:xfrm rot="10800000" flipH="1">
            <a:off x="984625" y="828600"/>
            <a:ext cx="1149900" cy="913800"/>
          </a:xfrm>
          <a:prstGeom prst="curvedConnector5">
            <a:avLst>
              <a:gd name="adj1" fmla="val 11366"/>
              <a:gd name="adj2" fmla="val -29162"/>
              <a:gd name="adj3" fmla="val 114793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4563" name="Google Shape;4563;p91"/>
          <p:cNvGrpSpPr/>
          <p:nvPr/>
        </p:nvGrpSpPr>
        <p:grpSpPr>
          <a:xfrm>
            <a:off x="3272050" y="278965"/>
            <a:ext cx="1539900" cy="1307700"/>
            <a:chOff x="3642775" y="181165"/>
            <a:chExt cx="1539900" cy="1307700"/>
          </a:xfrm>
        </p:grpSpPr>
        <p:cxnSp>
          <p:nvCxnSpPr>
            <p:cNvPr id="4564" name="Google Shape;4564;p91"/>
            <p:cNvCxnSpPr/>
            <p:nvPr/>
          </p:nvCxnSpPr>
          <p:spPr>
            <a:xfrm rot="10800000">
              <a:off x="3662020" y="1469724"/>
              <a:ext cx="1463100" cy="1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4565" name="Google Shape;4565;p91"/>
            <p:cNvCxnSpPr/>
            <p:nvPr/>
          </p:nvCxnSpPr>
          <p:spPr>
            <a:xfrm rot="10800000" flipH="1">
              <a:off x="3655713" y="181165"/>
              <a:ext cx="9300" cy="130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4566" name="Google Shape;4566;p91"/>
            <p:cNvSpPr/>
            <p:nvPr/>
          </p:nvSpPr>
          <p:spPr>
            <a:xfrm rot="-1694975">
              <a:off x="3650545" y="634758"/>
              <a:ext cx="1524360" cy="41649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91"/>
            <p:cNvSpPr/>
            <p:nvPr/>
          </p:nvSpPr>
          <p:spPr>
            <a:xfrm rot="-1697709">
              <a:off x="3822041" y="672947"/>
              <a:ext cx="1244268" cy="275012"/>
            </a:xfrm>
            <a:prstGeom prst="ellipse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91"/>
            <p:cNvSpPr/>
            <p:nvPr/>
          </p:nvSpPr>
          <p:spPr>
            <a:xfrm rot="-1698362">
              <a:off x="4062372" y="757773"/>
              <a:ext cx="662406" cy="170453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9" name="Google Shape;4569;p91"/>
          <p:cNvSpPr txBox="1"/>
          <p:nvPr/>
        </p:nvSpPr>
        <p:spPr>
          <a:xfrm>
            <a:off x="2319925" y="157292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570" name="Google Shape;4570;p91"/>
          <p:cNvSpPr txBox="1"/>
          <p:nvPr/>
        </p:nvSpPr>
        <p:spPr>
          <a:xfrm>
            <a:off x="4401425" y="148117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571" name="Google Shape;4571;p91"/>
          <p:cNvSpPr txBox="1"/>
          <p:nvPr/>
        </p:nvSpPr>
        <p:spPr>
          <a:xfrm>
            <a:off x="758700" y="2117363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572" name="Google Shape;4572;p91"/>
          <p:cNvSpPr txBox="1"/>
          <p:nvPr/>
        </p:nvSpPr>
        <p:spPr>
          <a:xfrm>
            <a:off x="1007425" y="338500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J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4573" name="Google Shape;4573;p91"/>
          <p:cNvGrpSpPr/>
          <p:nvPr/>
        </p:nvGrpSpPr>
        <p:grpSpPr>
          <a:xfrm>
            <a:off x="987300" y="2793600"/>
            <a:ext cx="2014982" cy="2263650"/>
            <a:chOff x="758700" y="2412600"/>
            <a:chExt cx="2014982" cy="2263650"/>
          </a:xfrm>
        </p:grpSpPr>
        <p:grpSp>
          <p:nvGrpSpPr>
            <p:cNvPr id="4574" name="Google Shape;4574;p91"/>
            <p:cNvGrpSpPr/>
            <p:nvPr/>
          </p:nvGrpSpPr>
          <p:grpSpPr>
            <a:xfrm>
              <a:off x="778832" y="2481240"/>
              <a:ext cx="1994850" cy="1972060"/>
              <a:chOff x="777650" y="2639865"/>
              <a:chExt cx="1994850" cy="1972060"/>
            </a:xfrm>
          </p:grpSpPr>
          <p:cxnSp>
            <p:nvCxnSpPr>
              <p:cNvPr id="4575" name="Google Shape;4575;p91"/>
              <p:cNvCxnSpPr/>
              <p:nvPr/>
            </p:nvCxnSpPr>
            <p:spPr>
              <a:xfrm rot="10800000">
                <a:off x="1379600" y="3927325"/>
                <a:ext cx="13929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4576" name="Google Shape;4576;p91"/>
              <p:cNvCxnSpPr/>
              <p:nvPr/>
            </p:nvCxnSpPr>
            <p:spPr>
              <a:xfrm rot="10800000" flipH="1">
                <a:off x="1375913" y="2639865"/>
                <a:ext cx="2700" cy="13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577" name="Google Shape;4577;p91"/>
              <p:cNvCxnSpPr/>
              <p:nvPr/>
            </p:nvCxnSpPr>
            <p:spPr>
              <a:xfrm rot="10800000" flipH="1">
                <a:off x="777650" y="3935125"/>
                <a:ext cx="589800" cy="67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</p:grpSp>
        <p:sp>
          <p:nvSpPr>
            <p:cNvPr id="4578" name="Google Shape;4578;p91"/>
            <p:cNvSpPr/>
            <p:nvPr/>
          </p:nvSpPr>
          <p:spPr>
            <a:xfrm>
              <a:off x="901378" y="2753562"/>
              <a:ext cx="1468800" cy="4164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79" name="Google Shape;4579;p91"/>
            <p:cNvCxnSpPr>
              <a:stCxn id="4578" idx="2"/>
              <a:endCxn id="4578" idx="6"/>
            </p:cNvCxnSpPr>
            <p:nvPr/>
          </p:nvCxnSpPr>
          <p:spPr>
            <a:xfrm>
              <a:off x="901378" y="2961762"/>
              <a:ext cx="1468800" cy="600"/>
            </a:xfrm>
            <a:prstGeom prst="curvedConnector5">
              <a:avLst>
                <a:gd name="adj1" fmla="val 6102"/>
                <a:gd name="adj2" fmla="val 213456378"/>
                <a:gd name="adj3" fmla="val 96870"/>
              </a:avLst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4580" name="Google Shape;4580;p91"/>
            <p:cNvSpPr txBox="1"/>
            <p:nvPr/>
          </p:nvSpPr>
          <p:spPr>
            <a:xfrm>
              <a:off x="2318275" y="3796475"/>
              <a:ext cx="4167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w1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581" name="Google Shape;4581;p91"/>
            <p:cNvSpPr txBox="1"/>
            <p:nvPr/>
          </p:nvSpPr>
          <p:spPr>
            <a:xfrm>
              <a:off x="758700" y="43579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w2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582" name="Google Shape;4582;p91"/>
            <p:cNvSpPr txBox="1"/>
            <p:nvPr/>
          </p:nvSpPr>
          <p:spPr>
            <a:xfrm>
              <a:off x="1150025" y="241260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J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grpSp>
        <p:nvGrpSpPr>
          <p:cNvPr id="4583" name="Google Shape;4583;p91"/>
          <p:cNvGrpSpPr/>
          <p:nvPr/>
        </p:nvGrpSpPr>
        <p:grpSpPr>
          <a:xfrm>
            <a:off x="3258763" y="2862250"/>
            <a:ext cx="1934988" cy="1580500"/>
            <a:chOff x="2953963" y="2709850"/>
            <a:chExt cx="1934988" cy="1580500"/>
          </a:xfrm>
        </p:grpSpPr>
        <p:grpSp>
          <p:nvGrpSpPr>
            <p:cNvPr id="4584" name="Google Shape;4584;p91"/>
            <p:cNvGrpSpPr/>
            <p:nvPr/>
          </p:nvGrpSpPr>
          <p:grpSpPr>
            <a:xfrm>
              <a:off x="3361188" y="2717365"/>
              <a:ext cx="1463108" cy="1307700"/>
              <a:chOff x="3655713" y="257365"/>
              <a:chExt cx="1463108" cy="1307700"/>
            </a:xfrm>
          </p:grpSpPr>
          <p:cxnSp>
            <p:nvCxnSpPr>
              <p:cNvPr id="4585" name="Google Shape;4585;p91"/>
              <p:cNvCxnSpPr/>
              <p:nvPr/>
            </p:nvCxnSpPr>
            <p:spPr>
              <a:xfrm rot="10800000">
                <a:off x="3655720" y="1512053"/>
                <a:ext cx="1463100" cy="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4586" name="Google Shape;4586;p91"/>
              <p:cNvCxnSpPr/>
              <p:nvPr/>
            </p:nvCxnSpPr>
            <p:spPr>
              <a:xfrm rot="10800000" flipH="1">
                <a:off x="3655713" y="257365"/>
                <a:ext cx="930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4587" name="Google Shape;4587;p91"/>
            <p:cNvSpPr/>
            <p:nvPr/>
          </p:nvSpPr>
          <p:spPr>
            <a:xfrm>
              <a:off x="3512550" y="2803925"/>
              <a:ext cx="1077600" cy="10707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91"/>
            <p:cNvSpPr/>
            <p:nvPr/>
          </p:nvSpPr>
          <p:spPr>
            <a:xfrm>
              <a:off x="3645150" y="2957375"/>
              <a:ext cx="812400" cy="7638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91"/>
            <p:cNvSpPr/>
            <p:nvPr/>
          </p:nvSpPr>
          <p:spPr>
            <a:xfrm>
              <a:off x="3843000" y="3112025"/>
              <a:ext cx="416700" cy="454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91"/>
            <p:cNvSpPr txBox="1"/>
            <p:nvPr/>
          </p:nvSpPr>
          <p:spPr>
            <a:xfrm>
              <a:off x="4510650" y="39720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w1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591" name="Google Shape;4591;p91"/>
            <p:cNvSpPr txBox="1"/>
            <p:nvPr/>
          </p:nvSpPr>
          <p:spPr>
            <a:xfrm>
              <a:off x="2953963" y="27098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w2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4592" name="Google Shape;4592;p91"/>
          <p:cNvSpPr txBox="1"/>
          <p:nvPr/>
        </p:nvSpPr>
        <p:spPr>
          <a:xfrm>
            <a:off x="2864838" y="277675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593" name="Google Shape;4593;p91"/>
          <p:cNvSpPr txBox="1"/>
          <p:nvPr/>
        </p:nvSpPr>
        <p:spPr>
          <a:xfrm>
            <a:off x="2264125" y="2070875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Before Normalization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594" name="Google Shape;4594;p91"/>
          <p:cNvSpPr txBox="1"/>
          <p:nvPr/>
        </p:nvSpPr>
        <p:spPr>
          <a:xfrm>
            <a:off x="2264125" y="46094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After Normalization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595" name="Google Shape;4595;p91"/>
          <p:cNvSpPr txBox="1"/>
          <p:nvPr/>
        </p:nvSpPr>
        <p:spPr>
          <a:xfrm>
            <a:off x="6328613" y="2825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Early stopping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596" name="Google Shape;4596;p91"/>
          <p:cNvCxnSpPr/>
          <p:nvPr/>
        </p:nvCxnSpPr>
        <p:spPr>
          <a:xfrm rot="10800000">
            <a:off x="6030600" y="2810200"/>
            <a:ext cx="25932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4597" name="Google Shape;4597;p91"/>
          <p:cNvCxnSpPr/>
          <p:nvPr/>
        </p:nvCxnSpPr>
        <p:spPr>
          <a:xfrm rot="10800000">
            <a:off x="6030744" y="700236"/>
            <a:ext cx="4200" cy="21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98" name="Google Shape;4598;p91"/>
          <p:cNvCxnSpPr/>
          <p:nvPr/>
        </p:nvCxnSpPr>
        <p:spPr>
          <a:xfrm>
            <a:off x="6065750" y="970325"/>
            <a:ext cx="2336700" cy="1735500"/>
          </a:xfrm>
          <a:prstGeom prst="curvedConnector3">
            <a:avLst>
              <a:gd name="adj1" fmla="val 8289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4599" name="Google Shape;4599;p91"/>
          <p:cNvCxnSpPr/>
          <p:nvPr/>
        </p:nvCxnSpPr>
        <p:spPr>
          <a:xfrm>
            <a:off x="6030600" y="1054300"/>
            <a:ext cx="1812000" cy="1416600"/>
          </a:xfrm>
          <a:prstGeom prst="curvedConnector3">
            <a:avLst>
              <a:gd name="adj1" fmla="val 11104"/>
            </a:avLst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600" name="Google Shape;4600;p91"/>
          <p:cNvSpPr/>
          <p:nvPr/>
        </p:nvSpPr>
        <p:spPr>
          <a:xfrm rot="-818997">
            <a:off x="7856025" y="2255925"/>
            <a:ext cx="435545" cy="165933"/>
          </a:xfrm>
          <a:custGeom>
            <a:avLst/>
            <a:gdLst/>
            <a:ahLst/>
            <a:cxnLst/>
            <a:rect l="l" t="t" r="r" b="b"/>
            <a:pathLst>
              <a:path w="17421" h="6637" extrusionOk="0">
                <a:moveTo>
                  <a:pt x="0" y="6637"/>
                </a:moveTo>
                <a:cubicBezTo>
                  <a:pt x="1152" y="6545"/>
                  <a:pt x="4424" y="6729"/>
                  <a:pt x="6913" y="6084"/>
                </a:cubicBezTo>
                <a:cubicBezTo>
                  <a:pt x="9402" y="5439"/>
                  <a:pt x="13181" y="3779"/>
                  <a:pt x="14932" y="2765"/>
                </a:cubicBezTo>
                <a:cubicBezTo>
                  <a:pt x="16683" y="1751"/>
                  <a:pt x="17006" y="461"/>
                  <a:pt x="1742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4601" name="Google Shape;4601;p91"/>
          <p:cNvSpPr txBox="1"/>
          <p:nvPr/>
        </p:nvSpPr>
        <p:spPr>
          <a:xfrm>
            <a:off x="8076400" y="2130663"/>
            <a:ext cx="787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Dev</a:t>
            </a: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Train</a:t>
            </a: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02" name="Google Shape;4602;p91"/>
          <p:cNvSpPr txBox="1"/>
          <p:nvPr/>
        </p:nvSpPr>
        <p:spPr>
          <a:xfrm>
            <a:off x="5618250" y="73600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Err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03" name="Google Shape;4603;p91"/>
          <p:cNvSpPr txBox="1"/>
          <p:nvPr/>
        </p:nvSpPr>
        <p:spPr>
          <a:xfrm>
            <a:off x="8636525" y="252915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it.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604" name="Google Shape;4604;p91"/>
          <p:cNvCxnSpPr/>
          <p:nvPr/>
        </p:nvCxnSpPr>
        <p:spPr>
          <a:xfrm flipH="1">
            <a:off x="7914425" y="1760250"/>
            <a:ext cx="6600" cy="1017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p92"/>
          <p:cNvSpPr/>
          <p:nvPr/>
        </p:nvSpPr>
        <p:spPr>
          <a:xfrm>
            <a:off x="1895158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610" name="Google Shape;4610;p92"/>
          <p:cNvSpPr/>
          <p:nvPr/>
        </p:nvSpPr>
        <p:spPr>
          <a:xfrm>
            <a:off x="1895158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611" name="Google Shape;4611;p92"/>
          <p:cNvSpPr txBox="1"/>
          <p:nvPr/>
        </p:nvSpPr>
        <p:spPr>
          <a:xfrm>
            <a:off x="926276" y="3916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1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12" name="Google Shape;4612;p92"/>
          <p:cNvSpPr/>
          <p:nvPr/>
        </p:nvSpPr>
        <p:spPr>
          <a:xfrm>
            <a:off x="6425247" y="6927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4613" name="Google Shape;4613;p92"/>
          <p:cNvCxnSpPr>
            <a:stCxn id="4612" idx="6"/>
          </p:cNvCxnSpPr>
          <p:nvPr/>
        </p:nvCxnSpPr>
        <p:spPr>
          <a:xfrm>
            <a:off x="6964047" y="9715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4" name="Google Shape;4614;p92"/>
          <p:cNvSpPr txBox="1"/>
          <p:nvPr/>
        </p:nvSpPr>
        <p:spPr>
          <a:xfrm>
            <a:off x="916876" y="1168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4615" name="Google Shape;4615;p92"/>
          <p:cNvGrpSpPr/>
          <p:nvPr/>
        </p:nvGrpSpPr>
        <p:grpSpPr>
          <a:xfrm>
            <a:off x="1432449" y="496407"/>
            <a:ext cx="462868" cy="954948"/>
            <a:chOff x="837658" y="496313"/>
            <a:chExt cx="1057500" cy="954948"/>
          </a:xfrm>
        </p:grpSpPr>
        <p:cxnSp>
          <p:nvCxnSpPr>
            <p:cNvPr id="4616" name="Google Shape;4616;p92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7" name="Google Shape;4617;p92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8" name="Google Shape;4618;p92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9" name="Google Shape;4619;p92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20" name="Google Shape;4620;p92"/>
          <p:cNvGrpSpPr/>
          <p:nvPr/>
        </p:nvGrpSpPr>
        <p:grpSpPr>
          <a:xfrm>
            <a:off x="2428836" y="496407"/>
            <a:ext cx="480634" cy="954948"/>
            <a:chOff x="837658" y="496313"/>
            <a:chExt cx="1057500" cy="954948"/>
          </a:xfrm>
        </p:grpSpPr>
        <p:cxnSp>
          <p:nvCxnSpPr>
            <p:cNvPr id="4621" name="Google Shape;4621;p92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2" name="Google Shape;4622;p92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3" name="Google Shape;4623;p92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4" name="Google Shape;4624;p92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25" name="Google Shape;4625;p92"/>
          <p:cNvSpPr/>
          <p:nvPr/>
        </p:nvSpPr>
        <p:spPr>
          <a:xfrm>
            <a:off x="2858933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626" name="Google Shape;4626;p92"/>
          <p:cNvSpPr/>
          <p:nvPr/>
        </p:nvSpPr>
        <p:spPr>
          <a:xfrm>
            <a:off x="2868333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4627" name="Google Shape;4627;p92"/>
          <p:cNvGrpSpPr/>
          <p:nvPr/>
        </p:nvGrpSpPr>
        <p:grpSpPr>
          <a:xfrm>
            <a:off x="3392636" y="494082"/>
            <a:ext cx="480634" cy="954948"/>
            <a:chOff x="837658" y="496313"/>
            <a:chExt cx="1057500" cy="954948"/>
          </a:xfrm>
        </p:grpSpPr>
        <p:cxnSp>
          <p:nvCxnSpPr>
            <p:cNvPr id="4628" name="Google Shape;4628;p92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629" name="Google Shape;4629;p92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630" name="Google Shape;4630;p92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631" name="Google Shape;4631;p92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632" name="Google Shape;4632;p92"/>
          <p:cNvCxnSpPr/>
          <p:nvPr/>
        </p:nvCxnSpPr>
        <p:spPr>
          <a:xfrm>
            <a:off x="3870849" y="9999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33" name="Google Shape;4633;p92"/>
          <p:cNvSpPr/>
          <p:nvPr/>
        </p:nvSpPr>
        <p:spPr>
          <a:xfrm>
            <a:off x="4618733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634" name="Google Shape;4634;p92"/>
          <p:cNvSpPr/>
          <p:nvPr/>
        </p:nvSpPr>
        <p:spPr>
          <a:xfrm>
            <a:off x="4618733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4635" name="Google Shape;4635;p92"/>
          <p:cNvGrpSpPr/>
          <p:nvPr/>
        </p:nvGrpSpPr>
        <p:grpSpPr>
          <a:xfrm>
            <a:off x="4156024" y="489275"/>
            <a:ext cx="462868" cy="954948"/>
            <a:chOff x="837658" y="496313"/>
            <a:chExt cx="1057500" cy="954948"/>
          </a:xfrm>
        </p:grpSpPr>
        <p:cxnSp>
          <p:nvCxnSpPr>
            <p:cNvPr id="4636" name="Google Shape;4636;p92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637" name="Google Shape;4637;p92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638" name="Google Shape;4638;p92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639" name="Google Shape;4639;p92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40" name="Google Shape;4640;p92"/>
          <p:cNvGrpSpPr/>
          <p:nvPr/>
        </p:nvGrpSpPr>
        <p:grpSpPr>
          <a:xfrm>
            <a:off x="5152411" y="489275"/>
            <a:ext cx="480634" cy="954948"/>
            <a:chOff x="837658" y="496313"/>
            <a:chExt cx="1057500" cy="954948"/>
          </a:xfrm>
        </p:grpSpPr>
        <p:cxnSp>
          <p:nvCxnSpPr>
            <p:cNvPr id="4641" name="Google Shape;4641;p92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2" name="Google Shape;4642;p92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3" name="Google Shape;4643;p92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4" name="Google Shape;4644;p92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45" name="Google Shape;4645;p92"/>
          <p:cNvSpPr/>
          <p:nvPr/>
        </p:nvSpPr>
        <p:spPr>
          <a:xfrm>
            <a:off x="5582508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646" name="Google Shape;4646;p92"/>
          <p:cNvSpPr/>
          <p:nvPr/>
        </p:nvSpPr>
        <p:spPr>
          <a:xfrm>
            <a:off x="5591908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4647" name="Google Shape;4647;p92"/>
          <p:cNvCxnSpPr>
            <a:stCxn id="4645" idx="6"/>
            <a:endCxn id="4612" idx="2"/>
          </p:cNvCxnSpPr>
          <p:nvPr/>
        </p:nvCxnSpPr>
        <p:spPr>
          <a:xfrm>
            <a:off x="6116208" y="493656"/>
            <a:ext cx="3090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8" name="Google Shape;4648;p92"/>
          <p:cNvCxnSpPr>
            <a:stCxn id="4646" idx="6"/>
            <a:endCxn id="4612" idx="2"/>
          </p:cNvCxnSpPr>
          <p:nvPr/>
        </p:nvCxnSpPr>
        <p:spPr>
          <a:xfrm rot="10800000" flipH="1">
            <a:off x="6125608" y="971407"/>
            <a:ext cx="299700" cy="4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9" name="Google Shape;4649;p92"/>
          <p:cNvSpPr txBox="1"/>
          <p:nvPr/>
        </p:nvSpPr>
        <p:spPr>
          <a:xfrm>
            <a:off x="1892601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w[1]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50" name="Google Shape;4650;p92"/>
          <p:cNvSpPr txBox="1"/>
          <p:nvPr/>
        </p:nvSpPr>
        <p:spPr>
          <a:xfrm>
            <a:off x="2856376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w[2]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51" name="Google Shape;4651;p92"/>
          <p:cNvSpPr txBox="1"/>
          <p:nvPr/>
        </p:nvSpPr>
        <p:spPr>
          <a:xfrm>
            <a:off x="4616175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w[L-2]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52" name="Google Shape;4652;p92"/>
          <p:cNvSpPr txBox="1"/>
          <p:nvPr/>
        </p:nvSpPr>
        <p:spPr>
          <a:xfrm>
            <a:off x="5532050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w[L-1]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53" name="Google Shape;4653;p92"/>
          <p:cNvSpPr txBox="1"/>
          <p:nvPr/>
        </p:nvSpPr>
        <p:spPr>
          <a:xfrm>
            <a:off x="6369125" y="12548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54" name="Google Shape;4654;p92"/>
          <p:cNvSpPr/>
          <p:nvPr/>
        </p:nvSpPr>
        <p:spPr>
          <a:xfrm>
            <a:off x="3315600" y="2583575"/>
            <a:ext cx="1097400" cy="2194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92"/>
          <p:cNvSpPr/>
          <p:nvPr/>
        </p:nvSpPr>
        <p:spPr>
          <a:xfrm>
            <a:off x="3687450" y="2949263"/>
            <a:ext cx="731400" cy="1463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92"/>
          <p:cNvSpPr/>
          <p:nvPr/>
        </p:nvSpPr>
        <p:spPr>
          <a:xfrm>
            <a:off x="4413000" y="2579075"/>
            <a:ext cx="1097400" cy="2194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92"/>
          <p:cNvSpPr/>
          <p:nvPr/>
        </p:nvSpPr>
        <p:spPr>
          <a:xfrm>
            <a:off x="4418850" y="2949263"/>
            <a:ext cx="731400" cy="1463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92"/>
          <p:cNvSpPr txBox="1"/>
          <p:nvPr/>
        </p:nvSpPr>
        <p:spPr>
          <a:xfrm>
            <a:off x="33156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FN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59" name="Google Shape;4659;p92"/>
          <p:cNvSpPr txBox="1"/>
          <p:nvPr/>
        </p:nvSpPr>
        <p:spPr>
          <a:xfrm>
            <a:off x="50481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TN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60" name="Google Shape;4660;p92"/>
          <p:cNvSpPr txBox="1"/>
          <p:nvPr/>
        </p:nvSpPr>
        <p:spPr>
          <a:xfrm>
            <a:off x="38289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TP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61" name="Google Shape;4661;p92"/>
          <p:cNvSpPr txBox="1"/>
          <p:nvPr/>
        </p:nvSpPr>
        <p:spPr>
          <a:xfrm>
            <a:off x="45534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FP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62" name="Google Shape;4662;p92"/>
          <p:cNvSpPr txBox="1"/>
          <p:nvPr/>
        </p:nvSpPr>
        <p:spPr>
          <a:xfrm>
            <a:off x="6301175" y="1831225"/>
            <a:ext cx="2307900" cy="304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Deep neural networks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63" name="Google Shape;4663;p92"/>
          <p:cNvSpPr txBox="1"/>
          <p:nvPr/>
        </p:nvSpPr>
        <p:spPr>
          <a:xfrm>
            <a:off x="6213450" y="35668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Understanding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Precision &amp; Recall 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8" name="Google Shape;4668;p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7325" y="1786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9" name="Google Shape;4669;p9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0225" y="1024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0" name="Google Shape;4670;p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50900" y="159838"/>
            <a:ext cx="3222675" cy="214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1" name="Google Shape;4671;p93"/>
          <p:cNvCxnSpPr/>
          <p:nvPr/>
        </p:nvCxnSpPr>
        <p:spPr>
          <a:xfrm rot="10800000" flipH="1">
            <a:off x="6455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2" name="Google Shape;4672;p93"/>
          <p:cNvSpPr/>
          <p:nvPr/>
        </p:nvSpPr>
        <p:spPr>
          <a:xfrm rot="-789993">
            <a:off x="6714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3" name="Google Shape;4673;p93"/>
          <p:cNvSpPr txBox="1"/>
          <p:nvPr/>
        </p:nvSpPr>
        <p:spPr>
          <a:xfrm>
            <a:off x="26835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74" name="Google Shape;4674;p93"/>
          <p:cNvSpPr txBox="1"/>
          <p:nvPr/>
        </p:nvSpPr>
        <p:spPr>
          <a:xfrm>
            <a:off x="3311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75" name="Google Shape;4675;p93"/>
          <p:cNvSpPr/>
          <p:nvPr/>
        </p:nvSpPr>
        <p:spPr>
          <a:xfrm rot="-789437">
            <a:off x="10732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6" name="Google Shape;4676;p93"/>
          <p:cNvSpPr/>
          <p:nvPr/>
        </p:nvSpPr>
        <p:spPr>
          <a:xfrm rot="-789496">
            <a:off x="14403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77" name="Google Shape;4677;p93"/>
          <p:cNvCxnSpPr/>
          <p:nvPr/>
        </p:nvCxnSpPr>
        <p:spPr>
          <a:xfrm rot="10800000" flipH="1">
            <a:off x="6531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678" name="Google Shape;4678;p93"/>
          <p:cNvGrpSpPr/>
          <p:nvPr/>
        </p:nvGrpSpPr>
        <p:grpSpPr>
          <a:xfrm>
            <a:off x="929750" y="3838435"/>
            <a:ext cx="829460" cy="867165"/>
            <a:chOff x="853550" y="3838435"/>
            <a:chExt cx="829460" cy="867165"/>
          </a:xfrm>
        </p:grpSpPr>
        <p:cxnSp>
          <p:nvCxnSpPr>
            <p:cNvPr id="4679" name="Google Shape;4679;p93"/>
            <p:cNvCxnSpPr/>
            <p:nvPr/>
          </p:nvCxnSpPr>
          <p:spPr>
            <a:xfrm>
              <a:off x="853550" y="4705600"/>
              <a:ext cx="20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0" name="Google Shape;4680;p93"/>
            <p:cNvCxnSpPr/>
            <p:nvPr/>
          </p:nvCxnSpPr>
          <p:spPr>
            <a:xfrm rot="10800000" flipH="1">
              <a:off x="1053950" y="45754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1" name="Google Shape;4681;p93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2" name="Google Shape;4682;p93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3" name="Google Shape;4683;p93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4" name="Google Shape;4684;p93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5" name="Google Shape;4685;p93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6" name="Google Shape;4686;p93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7" name="Google Shape;4687;p93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8" name="Google Shape;4688;p93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9" name="Google Shape;4689;p93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90" name="Google Shape;4690;p93"/>
          <p:cNvSpPr/>
          <p:nvPr/>
        </p:nvSpPr>
        <p:spPr>
          <a:xfrm>
            <a:off x="1881200" y="2990850"/>
            <a:ext cx="285750" cy="809625"/>
          </a:xfrm>
          <a:custGeom>
            <a:avLst/>
            <a:gdLst/>
            <a:ahLst/>
            <a:cxnLst/>
            <a:rect l="l" t="t" r="r" b="b"/>
            <a:pathLst>
              <a:path w="11430" h="32385" extrusionOk="0">
                <a:moveTo>
                  <a:pt x="11430" y="0"/>
                </a:moveTo>
                <a:cubicBezTo>
                  <a:pt x="9843" y="2254"/>
                  <a:pt x="3810" y="8129"/>
                  <a:pt x="1905" y="13526"/>
                </a:cubicBezTo>
                <a:cubicBezTo>
                  <a:pt x="0" y="18924"/>
                  <a:pt x="318" y="29242"/>
                  <a:pt x="0" y="32385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91" name="Google Shape;4691;p93"/>
          <p:cNvSpPr txBox="1"/>
          <p:nvPr/>
        </p:nvSpPr>
        <p:spPr>
          <a:xfrm>
            <a:off x="1266825" y="4667250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SGD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92" name="Google Shape;4692;p93"/>
          <p:cNvSpPr txBox="1"/>
          <p:nvPr/>
        </p:nvSpPr>
        <p:spPr>
          <a:xfrm>
            <a:off x="2085750" y="293322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BGD</a:t>
            </a:r>
            <a:endParaRPr sz="1100">
              <a:solidFill>
                <a:srgbClr val="FF00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693" name="Google Shape;4693;p93"/>
          <p:cNvCxnSpPr/>
          <p:nvPr/>
        </p:nvCxnSpPr>
        <p:spPr>
          <a:xfrm rot="10800000" flipH="1">
            <a:off x="38459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94" name="Google Shape;4694;p93"/>
          <p:cNvSpPr/>
          <p:nvPr/>
        </p:nvSpPr>
        <p:spPr>
          <a:xfrm rot="-789993">
            <a:off x="38718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5" name="Google Shape;4695;p93"/>
          <p:cNvSpPr txBox="1"/>
          <p:nvPr/>
        </p:nvSpPr>
        <p:spPr>
          <a:xfrm>
            <a:off x="58839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96" name="Google Shape;4696;p93"/>
          <p:cNvSpPr txBox="1"/>
          <p:nvPr/>
        </p:nvSpPr>
        <p:spPr>
          <a:xfrm>
            <a:off x="35315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697" name="Google Shape;4697;p93"/>
          <p:cNvSpPr/>
          <p:nvPr/>
        </p:nvSpPr>
        <p:spPr>
          <a:xfrm rot="-789437">
            <a:off x="42736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8" name="Google Shape;4698;p93"/>
          <p:cNvSpPr/>
          <p:nvPr/>
        </p:nvSpPr>
        <p:spPr>
          <a:xfrm rot="-789496">
            <a:off x="46407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99" name="Google Shape;4699;p93"/>
          <p:cNvCxnSpPr/>
          <p:nvPr/>
        </p:nvCxnSpPr>
        <p:spPr>
          <a:xfrm rot="10800000" flipH="1">
            <a:off x="38535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700" name="Google Shape;4700;p93"/>
          <p:cNvGrpSpPr/>
          <p:nvPr/>
        </p:nvGrpSpPr>
        <p:grpSpPr>
          <a:xfrm rot="6975666">
            <a:off x="4489084" y="3247977"/>
            <a:ext cx="750796" cy="767793"/>
            <a:chOff x="997923" y="3838435"/>
            <a:chExt cx="685087" cy="833107"/>
          </a:xfrm>
        </p:grpSpPr>
        <p:cxnSp>
          <p:nvCxnSpPr>
            <p:cNvPr id="4701" name="Google Shape;4701;p93"/>
            <p:cNvCxnSpPr/>
            <p:nvPr/>
          </p:nvCxnSpPr>
          <p:spPr>
            <a:xfrm rot="-6798293" flipH="1">
              <a:off x="1072807" y="4519380"/>
              <a:ext cx="21232" cy="18882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2" name="Google Shape;4702;p93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3" name="Google Shape;4703;p93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4" name="Google Shape;4704;p93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5" name="Google Shape;4705;p93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6" name="Google Shape;4706;p93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7" name="Google Shape;4707;p93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8" name="Google Shape;4708;p93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9" name="Google Shape;4709;p93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0" name="Google Shape;4710;p93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11" name="Google Shape;4711;p93"/>
          <p:cNvSpPr txBox="1"/>
          <p:nvPr/>
        </p:nvSpPr>
        <p:spPr>
          <a:xfrm>
            <a:off x="5126850" y="303607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SGD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712" name="Google Shape;4712;p93"/>
          <p:cNvSpPr txBox="1"/>
          <p:nvPr/>
        </p:nvSpPr>
        <p:spPr>
          <a:xfrm>
            <a:off x="6275100" y="15585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Batch vs. Mini-batch </a:t>
            </a:r>
            <a:b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</a:b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Gradient Descent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713" name="Google Shape;4713;p93"/>
          <p:cNvSpPr txBox="1"/>
          <p:nvPr/>
        </p:nvSpPr>
        <p:spPr>
          <a:xfrm>
            <a:off x="6518400" y="3566450"/>
            <a:ext cx="2307900" cy="68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Batch </a:t>
            </a:r>
            <a:b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</a:b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Gradient Descent vs. SGD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8" name="Google Shape;4718;p94"/>
          <p:cNvGrpSpPr/>
          <p:nvPr/>
        </p:nvGrpSpPr>
        <p:grpSpPr>
          <a:xfrm>
            <a:off x="521000" y="285753"/>
            <a:ext cx="6907150" cy="1733100"/>
            <a:chOff x="521000" y="285753"/>
            <a:chExt cx="6907150" cy="1733100"/>
          </a:xfrm>
        </p:grpSpPr>
        <p:grpSp>
          <p:nvGrpSpPr>
            <p:cNvPr id="4719" name="Google Shape;4719;p94"/>
            <p:cNvGrpSpPr/>
            <p:nvPr/>
          </p:nvGrpSpPr>
          <p:grpSpPr>
            <a:xfrm>
              <a:off x="521000" y="285753"/>
              <a:ext cx="6372277" cy="1733100"/>
              <a:chOff x="521000" y="285753"/>
              <a:chExt cx="6372277" cy="1733100"/>
            </a:xfrm>
          </p:grpSpPr>
          <p:sp>
            <p:nvSpPr>
              <p:cNvPr id="4720" name="Google Shape;4720;p94"/>
              <p:cNvSpPr/>
              <p:nvPr/>
            </p:nvSpPr>
            <p:spPr>
              <a:xfrm>
                <a:off x="1423252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721" name="Google Shape;4721;p94"/>
              <p:cNvSpPr/>
              <p:nvPr/>
            </p:nvSpPr>
            <p:spPr>
              <a:xfrm>
                <a:off x="1423252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722" name="Google Shape;4722;p94"/>
              <p:cNvSpPr/>
              <p:nvPr/>
            </p:nvSpPr>
            <p:spPr>
              <a:xfrm>
                <a:off x="1424602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723" name="Google Shape;4723;p94"/>
              <p:cNvSpPr/>
              <p:nvPr/>
            </p:nvSpPr>
            <p:spPr>
              <a:xfrm>
                <a:off x="2361571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724" name="Google Shape;4724;p94"/>
              <p:cNvSpPr/>
              <p:nvPr/>
            </p:nvSpPr>
            <p:spPr>
              <a:xfrm>
                <a:off x="2361571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725" name="Google Shape;4725;p94"/>
              <p:cNvSpPr/>
              <p:nvPr/>
            </p:nvSpPr>
            <p:spPr>
              <a:xfrm>
                <a:off x="2362921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726" name="Google Shape;4726;p94"/>
              <p:cNvSpPr/>
              <p:nvPr/>
            </p:nvSpPr>
            <p:spPr>
              <a:xfrm>
                <a:off x="4238208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727" name="Google Shape;4727;p94"/>
              <p:cNvSpPr/>
              <p:nvPr/>
            </p:nvSpPr>
            <p:spPr>
              <a:xfrm>
                <a:off x="4238208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728" name="Google Shape;4728;p94"/>
              <p:cNvSpPr/>
              <p:nvPr/>
            </p:nvSpPr>
            <p:spPr>
              <a:xfrm>
                <a:off x="4239558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729" name="Google Shape;4729;p94"/>
              <p:cNvSpPr/>
              <p:nvPr/>
            </p:nvSpPr>
            <p:spPr>
              <a:xfrm>
                <a:off x="5176527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730" name="Google Shape;4730;p94"/>
              <p:cNvSpPr/>
              <p:nvPr/>
            </p:nvSpPr>
            <p:spPr>
              <a:xfrm>
                <a:off x="5176527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731" name="Google Shape;4731;p94"/>
              <p:cNvSpPr/>
              <p:nvPr/>
            </p:nvSpPr>
            <p:spPr>
              <a:xfrm>
                <a:off x="5177877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4732" name="Google Shape;4732;p94"/>
              <p:cNvCxnSpPr>
                <a:stCxn id="4720" idx="6"/>
                <a:endCxn id="4723" idx="2"/>
              </p:cNvCxnSpPr>
              <p:nvPr/>
            </p:nvCxnSpPr>
            <p:spPr>
              <a:xfrm>
                <a:off x="1890652" y="5233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33" name="Google Shape;4733;p94"/>
              <p:cNvCxnSpPr>
                <a:stCxn id="4720" idx="6"/>
                <a:endCxn id="4724" idx="2"/>
              </p:cNvCxnSpPr>
              <p:nvPr/>
            </p:nvCxnSpPr>
            <p:spPr>
              <a:xfrm>
                <a:off x="1890652" y="523353"/>
                <a:ext cx="4710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34" name="Google Shape;4734;p94"/>
              <p:cNvCxnSpPr>
                <a:endCxn id="4725" idx="2"/>
              </p:cNvCxnSpPr>
              <p:nvPr/>
            </p:nvCxnSpPr>
            <p:spPr>
              <a:xfrm>
                <a:off x="1890721" y="52335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35" name="Google Shape;4735;p94"/>
              <p:cNvCxnSpPr>
                <a:stCxn id="4721" idx="6"/>
                <a:endCxn id="4723" idx="2"/>
              </p:cNvCxnSpPr>
              <p:nvPr/>
            </p:nvCxnSpPr>
            <p:spPr>
              <a:xfrm rot="10800000" flipH="1">
                <a:off x="1890652" y="5235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36" name="Google Shape;4736;p94"/>
              <p:cNvCxnSpPr>
                <a:stCxn id="4721" idx="6"/>
                <a:endCxn id="4724" idx="2"/>
              </p:cNvCxnSpPr>
              <p:nvPr/>
            </p:nvCxnSpPr>
            <p:spPr>
              <a:xfrm>
                <a:off x="1890652" y="11523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37" name="Google Shape;4737;p94"/>
              <p:cNvCxnSpPr>
                <a:stCxn id="4721" idx="6"/>
                <a:endCxn id="4725" idx="2"/>
              </p:cNvCxnSpPr>
              <p:nvPr/>
            </p:nvCxnSpPr>
            <p:spPr>
              <a:xfrm>
                <a:off x="1890652" y="115230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38" name="Google Shape;4738;p94"/>
              <p:cNvCxnSpPr>
                <a:stCxn id="4722" idx="6"/>
                <a:endCxn id="4723" idx="2"/>
              </p:cNvCxnSpPr>
              <p:nvPr/>
            </p:nvCxnSpPr>
            <p:spPr>
              <a:xfrm rot="10800000" flipH="1">
                <a:off x="1892002" y="52335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39" name="Google Shape;4739;p94"/>
              <p:cNvCxnSpPr>
                <a:stCxn id="4722" idx="6"/>
                <a:endCxn id="4724" idx="2"/>
              </p:cNvCxnSpPr>
              <p:nvPr/>
            </p:nvCxnSpPr>
            <p:spPr>
              <a:xfrm rot="10800000" flipH="1">
                <a:off x="1892002" y="115215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40" name="Google Shape;4740;p94"/>
              <p:cNvCxnSpPr>
                <a:stCxn id="4722" idx="6"/>
                <a:endCxn id="4725" idx="2"/>
              </p:cNvCxnSpPr>
              <p:nvPr/>
            </p:nvCxnSpPr>
            <p:spPr>
              <a:xfrm>
                <a:off x="1892002" y="17812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41" name="Google Shape;4741;p94"/>
              <p:cNvCxnSpPr/>
              <p:nvPr/>
            </p:nvCxnSpPr>
            <p:spPr>
              <a:xfrm>
                <a:off x="2829602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2" name="Google Shape;4742;p94"/>
              <p:cNvCxnSpPr/>
              <p:nvPr/>
            </p:nvCxnSpPr>
            <p:spPr>
              <a:xfrm>
                <a:off x="2829602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3" name="Google Shape;4743;p94"/>
              <p:cNvCxnSpPr/>
              <p:nvPr/>
            </p:nvCxnSpPr>
            <p:spPr>
              <a:xfrm>
                <a:off x="2829671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4" name="Google Shape;4744;p94"/>
              <p:cNvCxnSpPr/>
              <p:nvPr/>
            </p:nvCxnSpPr>
            <p:spPr>
              <a:xfrm rot="10800000" flipH="1">
                <a:off x="2829602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5" name="Google Shape;4745;p94"/>
              <p:cNvCxnSpPr/>
              <p:nvPr/>
            </p:nvCxnSpPr>
            <p:spPr>
              <a:xfrm>
                <a:off x="2829602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6" name="Google Shape;4746;p94"/>
              <p:cNvCxnSpPr/>
              <p:nvPr/>
            </p:nvCxnSpPr>
            <p:spPr>
              <a:xfrm>
                <a:off x="2829602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7" name="Google Shape;4747;p94"/>
              <p:cNvCxnSpPr/>
              <p:nvPr/>
            </p:nvCxnSpPr>
            <p:spPr>
              <a:xfrm rot="10800000" flipH="1">
                <a:off x="2830952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8" name="Google Shape;4748;p94"/>
              <p:cNvCxnSpPr/>
              <p:nvPr/>
            </p:nvCxnSpPr>
            <p:spPr>
              <a:xfrm rot="10800000" flipH="1">
                <a:off x="2830952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9" name="Google Shape;4749;p94"/>
              <p:cNvCxnSpPr/>
              <p:nvPr/>
            </p:nvCxnSpPr>
            <p:spPr>
              <a:xfrm>
                <a:off x="2830952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0" name="Google Shape;4750;p94"/>
              <p:cNvCxnSpPr/>
              <p:nvPr/>
            </p:nvCxnSpPr>
            <p:spPr>
              <a:xfrm>
                <a:off x="37679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1" name="Google Shape;4751;p94"/>
              <p:cNvCxnSpPr/>
              <p:nvPr/>
            </p:nvCxnSpPr>
            <p:spPr>
              <a:xfrm>
                <a:off x="37679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2" name="Google Shape;4752;p94"/>
              <p:cNvCxnSpPr/>
              <p:nvPr/>
            </p:nvCxnSpPr>
            <p:spPr>
              <a:xfrm>
                <a:off x="37679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3" name="Google Shape;4753;p94"/>
              <p:cNvCxnSpPr/>
              <p:nvPr/>
            </p:nvCxnSpPr>
            <p:spPr>
              <a:xfrm rot="10800000" flipH="1">
                <a:off x="37679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4" name="Google Shape;4754;p94"/>
              <p:cNvCxnSpPr/>
              <p:nvPr/>
            </p:nvCxnSpPr>
            <p:spPr>
              <a:xfrm>
                <a:off x="37679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5" name="Google Shape;4755;p94"/>
              <p:cNvCxnSpPr/>
              <p:nvPr/>
            </p:nvCxnSpPr>
            <p:spPr>
              <a:xfrm>
                <a:off x="37679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6" name="Google Shape;4756;p94"/>
              <p:cNvCxnSpPr/>
              <p:nvPr/>
            </p:nvCxnSpPr>
            <p:spPr>
              <a:xfrm rot="10800000" flipH="1">
                <a:off x="37692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7" name="Google Shape;4757;p94"/>
              <p:cNvCxnSpPr/>
              <p:nvPr/>
            </p:nvCxnSpPr>
            <p:spPr>
              <a:xfrm rot="10800000" flipH="1">
                <a:off x="37692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8" name="Google Shape;4758;p94"/>
              <p:cNvCxnSpPr/>
              <p:nvPr/>
            </p:nvCxnSpPr>
            <p:spPr>
              <a:xfrm>
                <a:off x="37692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9" name="Google Shape;4759;p94"/>
              <p:cNvCxnSpPr/>
              <p:nvPr/>
            </p:nvCxnSpPr>
            <p:spPr>
              <a:xfrm>
                <a:off x="4706327" y="5232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60" name="Google Shape;4760;p94"/>
              <p:cNvCxnSpPr/>
              <p:nvPr/>
            </p:nvCxnSpPr>
            <p:spPr>
              <a:xfrm>
                <a:off x="4706327" y="5232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61" name="Google Shape;4761;p94"/>
              <p:cNvCxnSpPr/>
              <p:nvPr/>
            </p:nvCxnSpPr>
            <p:spPr>
              <a:xfrm>
                <a:off x="4706396" y="52320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62" name="Google Shape;4762;p94"/>
              <p:cNvCxnSpPr/>
              <p:nvPr/>
            </p:nvCxnSpPr>
            <p:spPr>
              <a:xfrm rot="10800000" flipH="1">
                <a:off x="4706327" y="52335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63" name="Google Shape;4763;p94"/>
              <p:cNvCxnSpPr/>
              <p:nvPr/>
            </p:nvCxnSpPr>
            <p:spPr>
              <a:xfrm>
                <a:off x="4706327" y="11521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64" name="Google Shape;4764;p94"/>
              <p:cNvCxnSpPr/>
              <p:nvPr/>
            </p:nvCxnSpPr>
            <p:spPr>
              <a:xfrm>
                <a:off x="4706327" y="115215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65" name="Google Shape;4765;p94"/>
              <p:cNvCxnSpPr/>
              <p:nvPr/>
            </p:nvCxnSpPr>
            <p:spPr>
              <a:xfrm rot="10800000" flipH="1">
                <a:off x="4707677" y="52320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66" name="Google Shape;4766;p94"/>
              <p:cNvCxnSpPr/>
              <p:nvPr/>
            </p:nvCxnSpPr>
            <p:spPr>
              <a:xfrm rot="10800000" flipH="1">
                <a:off x="4707677" y="115200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67" name="Google Shape;4767;p94"/>
              <p:cNvCxnSpPr/>
              <p:nvPr/>
            </p:nvCxnSpPr>
            <p:spPr>
              <a:xfrm>
                <a:off x="4707677" y="17811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68" name="Google Shape;4768;p94"/>
              <p:cNvCxnSpPr/>
              <p:nvPr/>
            </p:nvCxnSpPr>
            <p:spPr>
              <a:xfrm>
                <a:off x="9508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69" name="Google Shape;4769;p94"/>
              <p:cNvCxnSpPr/>
              <p:nvPr/>
            </p:nvCxnSpPr>
            <p:spPr>
              <a:xfrm>
                <a:off x="9508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70" name="Google Shape;4770;p94"/>
              <p:cNvCxnSpPr/>
              <p:nvPr/>
            </p:nvCxnSpPr>
            <p:spPr>
              <a:xfrm>
                <a:off x="9508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71" name="Google Shape;4771;p94"/>
              <p:cNvCxnSpPr/>
              <p:nvPr/>
            </p:nvCxnSpPr>
            <p:spPr>
              <a:xfrm rot="10800000" flipH="1">
                <a:off x="9508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72" name="Google Shape;4772;p94"/>
              <p:cNvCxnSpPr/>
              <p:nvPr/>
            </p:nvCxnSpPr>
            <p:spPr>
              <a:xfrm>
                <a:off x="9508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73" name="Google Shape;4773;p94"/>
              <p:cNvCxnSpPr/>
              <p:nvPr/>
            </p:nvCxnSpPr>
            <p:spPr>
              <a:xfrm>
                <a:off x="9508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74" name="Google Shape;4774;p94"/>
              <p:cNvCxnSpPr/>
              <p:nvPr/>
            </p:nvCxnSpPr>
            <p:spPr>
              <a:xfrm rot="10800000" flipH="1">
                <a:off x="9521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75" name="Google Shape;4775;p94"/>
              <p:cNvCxnSpPr/>
              <p:nvPr/>
            </p:nvCxnSpPr>
            <p:spPr>
              <a:xfrm rot="10800000" flipH="1">
                <a:off x="9521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76" name="Google Shape;4776;p94"/>
              <p:cNvCxnSpPr/>
              <p:nvPr/>
            </p:nvCxnSpPr>
            <p:spPr>
              <a:xfrm>
                <a:off x="9521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777" name="Google Shape;4777;p94"/>
              <p:cNvSpPr/>
              <p:nvPr/>
            </p:nvSpPr>
            <p:spPr>
              <a:xfrm>
                <a:off x="6208077" y="60030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4778" name="Google Shape;4778;p94"/>
              <p:cNvCxnSpPr>
                <a:stCxn id="4729" idx="6"/>
                <a:endCxn id="4777" idx="2"/>
              </p:cNvCxnSpPr>
              <p:nvPr/>
            </p:nvCxnSpPr>
            <p:spPr>
              <a:xfrm>
                <a:off x="5643927" y="52335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79" name="Google Shape;4779;p94"/>
              <p:cNvCxnSpPr>
                <a:stCxn id="4730" idx="6"/>
                <a:endCxn id="4777" idx="2"/>
              </p:cNvCxnSpPr>
              <p:nvPr/>
            </p:nvCxnSpPr>
            <p:spPr>
              <a:xfrm rot="10800000" flipH="1">
                <a:off x="5643927" y="837903"/>
                <a:ext cx="5643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80" name="Google Shape;4780;p94"/>
              <p:cNvCxnSpPr>
                <a:stCxn id="4777" idx="6"/>
              </p:cNvCxnSpPr>
              <p:nvPr/>
            </p:nvCxnSpPr>
            <p:spPr>
              <a:xfrm rot="10800000" flipH="1">
                <a:off x="6675477" y="83310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781" name="Google Shape;4781;p94"/>
              <p:cNvSpPr txBox="1"/>
              <p:nvPr/>
            </p:nvSpPr>
            <p:spPr>
              <a:xfrm>
                <a:off x="521000" y="10812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100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[2]</a:t>
                </a:r>
                <a:endParaRPr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4782" name="Google Shape;4782;p94"/>
              <p:cNvSpPr txBox="1"/>
              <p:nvPr/>
            </p:nvSpPr>
            <p:spPr>
              <a:xfrm>
                <a:off x="521000" y="1650225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100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[3]</a:t>
                </a:r>
                <a:endParaRPr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4783" name="Google Shape;4783;p94"/>
              <p:cNvSpPr txBox="1"/>
              <p:nvPr/>
            </p:nvSpPr>
            <p:spPr>
              <a:xfrm>
                <a:off x="521000" y="4557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100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[1]</a:t>
                </a:r>
                <a:endParaRPr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4784" name="Google Shape;4784;p94"/>
              <p:cNvSpPr/>
              <p:nvPr/>
            </p:nvSpPr>
            <p:spPr>
              <a:xfrm>
                <a:off x="6208077" y="122925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4785" name="Google Shape;4785;p94"/>
              <p:cNvCxnSpPr>
                <a:stCxn id="4729" idx="6"/>
                <a:endCxn id="4784" idx="2"/>
              </p:cNvCxnSpPr>
              <p:nvPr/>
            </p:nvCxnSpPr>
            <p:spPr>
              <a:xfrm>
                <a:off x="5643927" y="523353"/>
                <a:ext cx="5643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86" name="Google Shape;4786;p94"/>
              <p:cNvCxnSpPr>
                <a:stCxn id="4730" idx="6"/>
                <a:endCxn id="4784" idx="2"/>
              </p:cNvCxnSpPr>
              <p:nvPr/>
            </p:nvCxnSpPr>
            <p:spPr>
              <a:xfrm>
                <a:off x="5643927" y="115230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87" name="Google Shape;4787;p94"/>
              <p:cNvCxnSpPr>
                <a:stCxn id="4731" idx="6"/>
                <a:endCxn id="4784" idx="2"/>
              </p:cNvCxnSpPr>
              <p:nvPr/>
            </p:nvCxnSpPr>
            <p:spPr>
              <a:xfrm rot="10800000" flipH="1">
                <a:off x="5645277" y="1466853"/>
                <a:ext cx="5628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88" name="Google Shape;4788;p94"/>
              <p:cNvCxnSpPr>
                <a:stCxn id="4731" idx="6"/>
                <a:endCxn id="4777" idx="2"/>
              </p:cNvCxnSpPr>
              <p:nvPr/>
            </p:nvCxnSpPr>
            <p:spPr>
              <a:xfrm rot="10800000" flipH="1">
                <a:off x="5645277" y="837753"/>
                <a:ext cx="5628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89" name="Google Shape;4789;p94"/>
              <p:cNvCxnSpPr/>
              <p:nvPr/>
            </p:nvCxnSpPr>
            <p:spPr>
              <a:xfrm rot="10800000" flipH="1">
                <a:off x="6674752" y="146445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4790" name="Google Shape;4790;p94"/>
            <p:cNvSpPr txBox="1"/>
            <p:nvPr/>
          </p:nvSpPr>
          <p:spPr>
            <a:xfrm>
              <a:off x="6960750" y="668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p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791" name="Google Shape;4791;p94"/>
            <p:cNvSpPr txBox="1"/>
            <p:nvPr/>
          </p:nvSpPr>
          <p:spPr>
            <a:xfrm>
              <a:off x="6960750" y="132105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p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4792" name="Google Shape;4792;p94"/>
          <p:cNvSpPr txBox="1"/>
          <p:nvPr/>
        </p:nvSpPr>
        <p:spPr>
          <a:xfrm>
            <a:off x="2646600" y="2332800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Softmax Prediction with 2 outputs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793" name="Google Shape;4793;p94"/>
          <p:cNvCxnSpPr/>
          <p:nvPr/>
        </p:nvCxnSpPr>
        <p:spPr>
          <a:xfrm>
            <a:off x="3413649" y="11523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8" name="Google Shape;4798;p95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Abstract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4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" name="Google Shape;4997;p97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8" name="Google Shape;4998;p97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9" name="Google Shape;4999;p97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0" name="Google Shape;5000;p97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1" name="Google Shape;5001;p97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2" name="Google Shape;5002;p97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3" name="Google Shape;5003;p97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4" name="Google Shape;5004;p97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5" name="Google Shape;5005;p97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6" name="Google Shape;5006;p97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7" name="Google Shape;5007;p97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8" name="Google Shape;5008;p97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9" name="Google Shape;5009;p97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0" name="Google Shape;5010;p97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1" name="Google Shape;5011;p97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2" name="Google Shape;5012;p97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3" name="Google Shape;5013;p97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4" name="Google Shape;5014;p97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5" name="Google Shape;5015;p97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6" name="Google Shape;5016;p97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7" name="Google Shape;5017;p97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8" name="Google Shape;5018;p97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9" name="Google Shape;5019;p97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0" name="Google Shape;5020;p97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1" name="Google Shape;5021;p97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2" name="Google Shape;5022;p97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3" name="Google Shape;5023;p97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4" name="Google Shape;5024;p97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5" name="Google Shape;5025;p97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6" name="Google Shape;5026;p97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7" name="Google Shape;5027;p97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8" name="Google Shape;5028;p97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9" name="Google Shape;5029;p97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0" name="Google Shape;5030;p97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1" name="Google Shape;5031;p97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2" name="Google Shape;5032;p97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3" name="Google Shape;5033;p97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4" name="Google Shape;5034;p97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5" name="Google Shape;5035;p97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6" name="Google Shape;5036;p97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7" name="Google Shape;5037;p97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8" name="Google Shape;5038;p97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9" name="Google Shape;5039;p97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0" name="Google Shape;5040;p97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1" name="Google Shape;5041;p97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2" name="Google Shape;5042;p97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3" name="Google Shape;5043;p97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4" name="Google Shape;5044;p97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5" name="Google Shape;5045;p97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6" name="Google Shape;5046;p97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7" name="Google Shape;5047;p97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8" name="Google Shape;5048;p97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9" name="Google Shape;5049;p97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0" name="Google Shape;5050;p97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1" name="Google Shape;5051;p97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97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3" name="Google Shape;5053;p97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4" name="Google Shape;5054;p97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5" name="Google Shape;5055;p97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6" name="Google Shape;5056;p97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7" name="Google Shape;5057;p97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8" name="Google Shape;5058;p97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9" name="Google Shape;5059;p97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0" name="Google Shape;5060;p97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1" name="Google Shape;5061;p97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2" name="Google Shape;5062;p97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3" name="Google Shape;5063;p97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4" name="Google Shape;5064;p97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5" name="Google Shape;5065;p97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6" name="Google Shape;5066;p97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7" name="Google Shape;5067;p97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8" name="Google Shape;5068;p97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9" name="Google Shape;5069;p97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0" name="Google Shape;5070;p97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1" name="Google Shape;5071;p97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2" name="Google Shape;5072;p97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3" name="Google Shape;5073;p97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4" name="Google Shape;5074;p97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5" name="Google Shape;5075;p97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6" name="Google Shape;5076;p97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7" name="Google Shape;5077;p97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8" name="Google Shape;5078;p97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9" name="Google Shape;5079;p97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0" name="Google Shape;5080;p97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1" name="Google Shape;5081;p97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2" name="Google Shape;5082;p97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3" name="Google Shape;5083;p97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4" name="Google Shape;5084;p97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5" name="Google Shape;5085;p97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6" name="Google Shape;5086;p97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7" name="Google Shape;5087;p97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97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97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97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97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97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97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97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97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97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97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97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97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97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97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97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97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97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97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97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97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97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97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97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97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97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97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97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97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97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97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97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9" name="Google Shape;5119;p97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0" name="Google Shape;5120;p97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1" name="Google Shape;5121;p97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2" name="Google Shape;5122;p97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3" name="Google Shape;5123;p97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4" name="Google Shape;5124;p97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5" name="Google Shape;5125;p97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6" name="Google Shape;5126;p97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7" name="Google Shape;5127;p97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8" name="Google Shape;5128;p97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9" name="Google Shape;5129;p97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0" name="Google Shape;5130;p97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1" name="Google Shape;5131;p97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97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97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97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97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97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7" name="Google Shape;5137;p97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8" name="Google Shape;5138;p97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9" name="Google Shape;5139;p97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0" name="Google Shape;5140;p97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1" name="Google Shape;5141;p97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2" name="Google Shape;5142;p97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3" name="Google Shape;5143;p97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4" name="Google Shape;5144;p97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5" name="Google Shape;5145;p97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6" name="Google Shape;5146;p97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7" name="Google Shape;5147;p97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8" name="Google Shape;5148;p97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9" name="Google Shape;5149;p97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0" name="Google Shape;5150;p97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1" name="Google Shape;5151;p97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2" name="Google Shape;5152;p97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3" name="Google Shape;5153;p97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4" name="Google Shape;5154;p97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5" name="Google Shape;5155;p97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6" name="Google Shape;5156;p97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7" name="Google Shape;5157;p97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8" name="Google Shape;5158;p97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9" name="Google Shape;5159;p97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0" name="Google Shape;5160;p97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1" name="Google Shape;5161;p97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97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97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4" name="Google Shape;5164;p97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5" name="Google Shape;5165;p97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97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97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97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9" name="Google Shape;5169;p97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0" name="Google Shape;5170;p97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1" name="Google Shape;5171;p97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2" name="Google Shape;5172;p97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3" name="Google Shape;5173;p97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4" name="Google Shape;5174;p97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5" name="Google Shape;5175;p97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6" name="Google Shape;5176;p97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7" name="Google Shape;5177;p97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8" name="Google Shape;5178;p97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9" name="Google Shape;5179;p97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0" name="Google Shape;5180;p97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1" name="Google Shape;5181;p97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2" name="Google Shape;5182;p97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3" name="Google Shape;5183;p97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4" name="Google Shape;5184;p97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5" name="Google Shape;5185;p97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97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7" name="Google Shape;5187;p97"/>
          <p:cNvSpPr txBox="1"/>
          <p:nvPr/>
        </p:nvSpPr>
        <p:spPr>
          <a:xfrm>
            <a:off x="3028950" y="2277900"/>
            <a:ext cx="3086100" cy="5877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dair.ai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3356</Words>
  <Application>Microsoft Office PowerPoint</Application>
  <PresentationFormat>全屏显示(16:9)</PresentationFormat>
  <Paragraphs>1352</Paragraphs>
  <Slides>123</Slides>
  <Notes>123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29" baseType="lpstr">
      <vt:lpstr>Times New Roman</vt:lpstr>
      <vt:lpstr>Consolas</vt:lpstr>
      <vt:lpstr>Roboto</vt:lpstr>
      <vt:lpstr>Arial</vt:lpstr>
      <vt:lpstr>Nanum Gothic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Basic components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Architectures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ML Concepts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Abstract backgrounds</vt:lpstr>
      <vt:lpstr>PowerPoint 演示文稿</vt:lpstr>
      <vt:lpstr>PowerPoint 演示文稿</vt:lpstr>
      <vt:lpstr>PowerPoint 演示文稿</vt:lpstr>
      <vt:lpstr>PowerPoint 演示文稿</vt:lpstr>
      <vt:lpstr>Gradient Backgrounds</vt:lpstr>
      <vt:lpstr>PowerPoint 演示文稿</vt:lpstr>
      <vt:lpstr>PowerPoint 演示文稿</vt:lpstr>
      <vt:lpstr>PowerPoint 演示文稿</vt:lpstr>
      <vt:lpstr>Other examples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Visuals_x000d_By dair.ai</dc:title>
  <dc:creator/>
  <cp:lastModifiedBy>荣胜</cp:lastModifiedBy>
  <cp:revision>28</cp:revision>
  <dcterms:created xsi:type="dcterms:W3CDTF">2020-12-22T06:56:00Z</dcterms:created>
  <dcterms:modified xsi:type="dcterms:W3CDTF">2021-02-18T07:56:43Z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